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7" r:id="rId4"/>
    <p:sldId id="268" r:id="rId5"/>
    <p:sldId id="269" r:id="rId6"/>
    <p:sldId id="272" r:id="rId7"/>
    <p:sldId id="270" r:id="rId8"/>
    <p:sldId id="271" r:id="rId9"/>
    <p:sldId id="273" r:id="rId10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652"/>
  </p:normalViewPr>
  <p:slideViewPr>
    <p:cSldViewPr snapToGrid="0" snapToObjects="1">
      <p:cViewPr varScale="1">
        <p:scale>
          <a:sx n="86" d="100"/>
          <a:sy n="86" d="100"/>
        </p:scale>
        <p:origin x="112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18/05/2022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0303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18/05/2022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7679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18/05/2022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4837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18/05/2022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4219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18/05/2022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940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18/05/2022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8825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18/05/2022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898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18/05/2022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3657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18/05/2022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3661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18/05/2022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7925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18/05/2022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8022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A7047-B761-EA4A-AF1C-F719DE843A43}" type="datetimeFigureOut">
              <a:rPr lang="es-GT" smtClean="0"/>
              <a:t>18/05/2022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39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eca.url.edu.gt/recursos/casos-de-estudio/" TargetMode="External"/><Relationship Id="rId7" Type="http://schemas.openxmlformats.org/officeDocument/2006/relationships/hyperlink" Target="https://cic.tec.mx/cic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iesepublishing.com/" TargetMode="External"/><Relationship Id="rId5" Type="http://schemas.openxmlformats.org/officeDocument/2006/relationships/hyperlink" Target="https://www.thecasecentre.org/" TargetMode="External"/><Relationship Id="rId4" Type="http://schemas.openxmlformats.org/officeDocument/2006/relationships/hyperlink" Target="https://hbsp.harvard.edu/cas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6EC11-7986-D440-BA45-AA3BD8382D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688147-2224-DC48-80AA-BB667D5B9F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645713-F8D8-7D42-870E-D830B7BA7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EBEF1EB-AA58-6043-809E-52CFF82B505D}"/>
              </a:ext>
            </a:extLst>
          </p:cNvPr>
          <p:cNvSpPr txBox="1">
            <a:spLocks/>
          </p:cNvSpPr>
          <p:nvPr/>
        </p:nvSpPr>
        <p:spPr>
          <a:xfrm>
            <a:off x="1345662" y="3111396"/>
            <a:ext cx="5427492" cy="7991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45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Introducción a la enseñanza por el método de casos.</a:t>
            </a:r>
            <a:endParaRPr lang="es-GT" sz="45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3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078CD0A-B4E3-DC4E-824B-0769FE64C6DD}"/>
              </a:ext>
            </a:extLst>
          </p:cNvPr>
          <p:cNvSpPr txBox="1">
            <a:spLocks/>
          </p:cNvSpPr>
          <p:nvPr/>
        </p:nvSpPr>
        <p:spPr>
          <a:xfrm>
            <a:off x="485282" y="1311548"/>
            <a:ext cx="5982029" cy="42486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Agenda.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Selección </a:t>
            </a: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 casos.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Preparación de una clase con casos</a:t>
            </a: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Uso de la nota de enseñanza.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Importancia de las preguntas y la participación.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Evaluación con el método de casos.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Desarrollo de una clase con casos.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20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832F030-7C0E-2440-8B3D-402BE396A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310" y="3717620"/>
            <a:ext cx="2276547" cy="276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4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0" y="187221"/>
            <a:ext cx="9144000" cy="23134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078CD0A-B4E3-DC4E-824B-0769FE64C6DD}"/>
              </a:ext>
            </a:extLst>
          </p:cNvPr>
          <p:cNvSpPr txBox="1">
            <a:spLocks/>
          </p:cNvSpPr>
          <p:nvPr/>
        </p:nvSpPr>
        <p:spPr>
          <a:xfrm>
            <a:off x="318014" y="1361978"/>
            <a:ext cx="5982029" cy="11758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Selección: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18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23027" y="2232829"/>
            <a:ext cx="616950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Criterios.</a:t>
            </a:r>
          </a:p>
          <a:p>
            <a:endParaRPr lang="es-G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Utilidad para el curso.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Calidad de relato.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Lectura comprensiva.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Relaciona datos.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Permite inferir y concluir.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Qué es el Método del Cas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7" name="AutoShape 4" descr="Qué es el Método del Caso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1026" name="Picture 2" descr="Texto Del Estudio De Caso Debajo De La Lupa Ilustración 3D Stock de  ilustración - Ilustración de fichero, icono: 723879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73" y="3192481"/>
            <a:ext cx="4282068" cy="350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1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0" y="187221"/>
            <a:ext cx="9144000" cy="23134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078CD0A-B4E3-DC4E-824B-0769FE64C6DD}"/>
              </a:ext>
            </a:extLst>
          </p:cNvPr>
          <p:cNvSpPr txBox="1">
            <a:spLocks/>
          </p:cNvSpPr>
          <p:nvPr/>
        </p:nvSpPr>
        <p:spPr>
          <a:xfrm>
            <a:off x="318014" y="1361978"/>
            <a:ext cx="5982029" cy="11758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Selección: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18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23027" y="2489307"/>
            <a:ext cx="61695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b="1" dirty="0" smtClean="0"/>
              <a:t>Sitios donde obtener casos: </a:t>
            </a:r>
          </a:p>
          <a:p>
            <a:endParaRPr lang="es-GT" b="1" dirty="0"/>
          </a:p>
          <a:p>
            <a:r>
              <a:rPr lang="es-GT" dirty="0" smtClean="0">
                <a:hlinkClick r:id="rId3"/>
              </a:rPr>
              <a:t>https</a:t>
            </a:r>
            <a:r>
              <a:rPr lang="es-GT" dirty="0">
                <a:hlinkClick r:id="rId3"/>
              </a:rPr>
              <a:t>://biblioteca.url.edu.gt/recursos/casos-de-estudio</a:t>
            </a:r>
            <a:r>
              <a:rPr lang="es-GT" dirty="0" smtClean="0">
                <a:hlinkClick r:id="rId3"/>
              </a:rPr>
              <a:t>/</a:t>
            </a:r>
            <a:endParaRPr lang="es-GT" dirty="0" smtClean="0"/>
          </a:p>
          <a:p>
            <a:endParaRPr lang="es-GT" dirty="0"/>
          </a:p>
          <a:p>
            <a:r>
              <a:rPr lang="es-GT" dirty="0" smtClean="0">
                <a:hlinkClick r:id="rId4"/>
              </a:rPr>
              <a:t>https</a:t>
            </a:r>
            <a:r>
              <a:rPr lang="es-GT" dirty="0">
                <a:hlinkClick r:id="rId4"/>
              </a:rPr>
              <a:t>://hbsp.harvard.edu/cases</a:t>
            </a:r>
            <a:r>
              <a:rPr lang="es-GT" dirty="0" smtClean="0">
                <a:hlinkClick r:id="rId4"/>
              </a:rPr>
              <a:t>/</a:t>
            </a:r>
            <a:endParaRPr lang="es-GT" dirty="0" smtClean="0"/>
          </a:p>
          <a:p>
            <a:endParaRPr lang="es-GT" dirty="0"/>
          </a:p>
          <a:p>
            <a:r>
              <a:rPr lang="es-GT" dirty="0" smtClean="0">
                <a:hlinkClick r:id="rId5"/>
              </a:rPr>
              <a:t>https</a:t>
            </a:r>
            <a:r>
              <a:rPr lang="es-GT" dirty="0">
                <a:hlinkClick r:id="rId5"/>
              </a:rPr>
              <a:t>://www.thecasecentre.org</a:t>
            </a:r>
            <a:r>
              <a:rPr lang="es-GT" dirty="0" smtClean="0">
                <a:hlinkClick r:id="rId5"/>
              </a:rPr>
              <a:t>/</a:t>
            </a:r>
            <a:endParaRPr lang="es-GT" dirty="0" smtClean="0"/>
          </a:p>
          <a:p>
            <a:endParaRPr lang="es-GT" dirty="0"/>
          </a:p>
          <a:p>
            <a:r>
              <a:rPr lang="es-GT" dirty="0" smtClean="0">
                <a:hlinkClick r:id="rId6"/>
              </a:rPr>
              <a:t>https</a:t>
            </a:r>
            <a:r>
              <a:rPr lang="es-GT" dirty="0">
                <a:hlinkClick r:id="rId6"/>
              </a:rPr>
              <a:t>://www.iesepublishing.com</a:t>
            </a:r>
            <a:r>
              <a:rPr lang="es-GT" dirty="0" smtClean="0">
                <a:hlinkClick r:id="rId6"/>
              </a:rPr>
              <a:t>/</a:t>
            </a:r>
            <a:endParaRPr lang="es-GT" dirty="0" smtClean="0"/>
          </a:p>
          <a:p>
            <a:endParaRPr lang="es-GT" dirty="0"/>
          </a:p>
          <a:p>
            <a:r>
              <a:rPr lang="es-GT" dirty="0" smtClean="0">
                <a:hlinkClick r:id="rId7"/>
              </a:rPr>
              <a:t>https</a:t>
            </a:r>
            <a:r>
              <a:rPr lang="es-GT" dirty="0">
                <a:hlinkClick r:id="rId7"/>
              </a:rPr>
              <a:t>://cic.tec.mx/cic</a:t>
            </a:r>
            <a:r>
              <a:rPr lang="es-GT" dirty="0" smtClean="0">
                <a:hlinkClick r:id="rId7"/>
              </a:rPr>
              <a:t>/</a:t>
            </a:r>
            <a:endParaRPr lang="es-GT" dirty="0" smtClean="0"/>
          </a:p>
          <a:p>
            <a:endParaRPr lang="es-GT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Qué es el Método del Cas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7" name="AutoShape 4" descr="Qué es el Método del Caso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56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0" y="187221"/>
            <a:ext cx="9144000" cy="23134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078CD0A-B4E3-DC4E-824B-0769FE64C6DD}"/>
              </a:ext>
            </a:extLst>
          </p:cNvPr>
          <p:cNvSpPr txBox="1">
            <a:spLocks/>
          </p:cNvSpPr>
          <p:nvPr/>
        </p:nvSpPr>
        <p:spPr>
          <a:xfrm>
            <a:off x="318014" y="1361978"/>
            <a:ext cx="5982029" cy="11758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Preparación: </a:t>
            </a:r>
            <a:endParaRPr lang="es-GT" sz="28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18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23027" y="2220232"/>
            <a:ext cx="61695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GT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Lectura minuciosa.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Revisión de la nota de enseñanza.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Elaboración de preguntas guía y críticas.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 sz="2000" dirty="0"/>
          </a:p>
        </p:txBody>
      </p:sp>
      <p:sp>
        <p:nvSpPr>
          <p:cNvPr id="5" name="AutoShape 2" descr="Qué es el Método del Cas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7" name="AutoShape 4" descr="Qué es el Método del Caso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8" name="Picture 2" descr="Los estudios de caso - Revista Vo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29" y="4357102"/>
            <a:ext cx="3463847" cy="250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4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0" y="187221"/>
            <a:ext cx="9144000" cy="23134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078CD0A-B4E3-DC4E-824B-0769FE64C6DD}"/>
              </a:ext>
            </a:extLst>
          </p:cNvPr>
          <p:cNvSpPr txBox="1">
            <a:spLocks/>
          </p:cNvSpPr>
          <p:nvPr/>
        </p:nvSpPr>
        <p:spPr>
          <a:xfrm>
            <a:off x="318014" y="1361978"/>
            <a:ext cx="5982029" cy="11758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Nota de enseñanza: </a:t>
            </a:r>
            <a:endParaRPr lang="es-GT" sz="28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18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0375" y="2220232"/>
            <a:ext cx="61695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GT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Revisión de preguntas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Uso del tiempo.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 de pizarra.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 sz="2000" dirty="0"/>
          </a:p>
        </p:txBody>
      </p:sp>
      <p:sp>
        <p:nvSpPr>
          <p:cNvPr id="5" name="AutoShape 2" descr="Qué es el Método del Cas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7" name="AutoShape 4" descr="Qué es el Método del Caso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9" name="Picture 2" descr="Texto Del Estudio De Caso Debajo De La Lupa Ilustración 3D Stock de  ilustración - Ilustración de fichero, icono: 723879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73" y="3192481"/>
            <a:ext cx="4282068" cy="350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058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0" y="277088"/>
            <a:ext cx="9144000" cy="23134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078CD0A-B4E3-DC4E-824B-0769FE64C6DD}"/>
              </a:ext>
            </a:extLst>
          </p:cNvPr>
          <p:cNvSpPr txBox="1">
            <a:spLocks/>
          </p:cNvSpPr>
          <p:nvPr/>
        </p:nvSpPr>
        <p:spPr>
          <a:xfrm>
            <a:off x="318014" y="2531244"/>
            <a:ext cx="5982029" cy="11758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Importancia de preguntas y participación. </a:t>
            </a:r>
            <a:endParaRPr lang="es-GT" sz="28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18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Qué es el Método del Cas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7" name="AutoShape 4" descr="Qué es el Método del Caso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8" name="Picture 2" descr="La participación del alumnado en la escuela - Eres Mam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14" y="3587055"/>
            <a:ext cx="4114160" cy="27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80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0" y="277088"/>
            <a:ext cx="9144000" cy="23134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078CD0A-B4E3-DC4E-824B-0769FE64C6DD}"/>
              </a:ext>
            </a:extLst>
          </p:cNvPr>
          <p:cNvSpPr txBox="1">
            <a:spLocks/>
          </p:cNvSpPr>
          <p:nvPr/>
        </p:nvSpPr>
        <p:spPr>
          <a:xfrm>
            <a:off x="493287" y="1440364"/>
            <a:ext cx="5982029" cy="11758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Evaluación. </a:t>
            </a:r>
            <a:endParaRPr lang="es-GT" sz="28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18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Qué es el Método del Cas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7" name="AutoShape 4" descr="Qué es el Método del Caso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7275368-5CB8-B54C-9A79-CA8AFEA6B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057" y="4017542"/>
            <a:ext cx="3706961" cy="2462288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9078CD0A-B4E3-DC4E-824B-0769FE64C6DD}"/>
              </a:ext>
            </a:extLst>
          </p:cNvPr>
          <p:cNvSpPr txBox="1">
            <a:spLocks/>
          </p:cNvSpPr>
          <p:nvPr/>
        </p:nvSpPr>
        <p:spPr>
          <a:xfrm>
            <a:off x="899978" y="2340203"/>
            <a:ext cx="5168646" cy="36259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Participación.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Aporte.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Rúbrica.</a:t>
            </a:r>
            <a:endParaRPr lang="es-GT" sz="20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0" y="277088"/>
            <a:ext cx="9144000" cy="23134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078CD0A-B4E3-DC4E-824B-0769FE64C6DD}"/>
              </a:ext>
            </a:extLst>
          </p:cNvPr>
          <p:cNvSpPr txBox="1">
            <a:spLocks/>
          </p:cNvSpPr>
          <p:nvPr/>
        </p:nvSpPr>
        <p:spPr>
          <a:xfrm>
            <a:off x="628650" y="2002601"/>
            <a:ext cx="5982029" cy="11758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Desarrollo de una clase con el uso de casos. </a:t>
            </a:r>
            <a:endParaRPr lang="es-GT" sz="28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18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Qué es el Método del Cas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7" name="AutoShape 4" descr="Qué es el Método del Caso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4100" name="Picture 4" descr="http://sitios.itesm.mx/va/dide2/tecnicas_didacticas/casos/images/q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115" y="3300761"/>
            <a:ext cx="3731507" cy="279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087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</TotalTime>
  <Words>169</Words>
  <Application>Microsoft Office PowerPoint</Application>
  <PresentationFormat>Presentación en pantalla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Tema de Office</vt:lpstr>
      <vt:lpstr>Presentación de PowerPoint</vt:lpstr>
      <vt:lpstr>Documento</vt:lpstr>
      <vt:lpstr>Documento</vt:lpstr>
      <vt:lpstr>Documento</vt:lpstr>
      <vt:lpstr>Documento</vt:lpstr>
      <vt:lpstr>Documento</vt:lpstr>
      <vt:lpstr>Documento</vt:lpstr>
      <vt:lpstr>Documento</vt:lpstr>
      <vt:lpstr>Documento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Guillermo Osvaldo Diaz Castellanos</cp:lastModifiedBy>
  <cp:revision>24</cp:revision>
  <dcterms:created xsi:type="dcterms:W3CDTF">2020-09-09T15:42:25Z</dcterms:created>
  <dcterms:modified xsi:type="dcterms:W3CDTF">2022-05-18T18:56:27Z</dcterms:modified>
</cp:coreProperties>
</file>