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8" r:id="rId3"/>
    <p:sldId id="265" r:id="rId4"/>
    <p:sldId id="262" r:id="rId5"/>
    <p:sldId id="263" r:id="rId6"/>
    <p:sldId id="264" r:id="rId7"/>
    <p:sldId id="266" r:id="rId8"/>
    <p:sldId id="267" r:id="rId9"/>
    <p:sldId id="260" r:id="rId10"/>
  </p:sldIdLst>
  <p:sldSz cx="9144000" cy="6858000" type="screen4x3"/>
  <p:notesSz cx="6858000" cy="9144000"/>
  <p:defaultTextStyle>
    <a:defPPr>
      <a:defRPr lang="es-G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3"/>
    <p:restoredTop sz="94652"/>
  </p:normalViewPr>
  <p:slideViewPr>
    <p:cSldViewPr snapToGrid="0" snapToObjects="1">
      <p:cViewPr varScale="1">
        <p:scale>
          <a:sx n="86" d="100"/>
          <a:sy n="86" d="100"/>
        </p:scale>
        <p:origin x="1122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A7047-B761-EA4A-AF1C-F719DE843A43}" type="datetimeFigureOut">
              <a:rPr lang="es-GT" smtClean="0"/>
              <a:t>18/05/2022</a:t>
            </a:fld>
            <a:endParaRPr lang="es-G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B810F-349B-E146-B6E4-64FD08549F79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5030394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A7047-B761-EA4A-AF1C-F719DE843A43}" type="datetimeFigureOut">
              <a:rPr lang="es-GT" smtClean="0"/>
              <a:t>18/05/2022</a:t>
            </a:fld>
            <a:endParaRPr lang="es-G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B810F-349B-E146-B6E4-64FD08549F79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1976793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A7047-B761-EA4A-AF1C-F719DE843A43}" type="datetimeFigureOut">
              <a:rPr lang="es-GT" smtClean="0"/>
              <a:t>18/05/2022</a:t>
            </a:fld>
            <a:endParaRPr lang="es-G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B810F-349B-E146-B6E4-64FD08549F79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30483764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A7047-B761-EA4A-AF1C-F719DE843A43}" type="datetimeFigureOut">
              <a:rPr lang="es-GT" smtClean="0"/>
              <a:t>18/05/2022</a:t>
            </a:fld>
            <a:endParaRPr lang="es-G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B810F-349B-E146-B6E4-64FD08549F79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3342198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A7047-B761-EA4A-AF1C-F719DE843A43}" type="datetimeFigureOut">
              <a:rPr lang="es-GT" smtClean="0"/>
              <a:t>18/05/2022</a:t>
            </a:fld>
            <a:endParaRPr lang="es-G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B810F-349B-E146-B6E4-64FD08549F79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4294072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A7047-B761-EA4A-AF1C-F719DE843A43}" type="datetimeFigureOut">
              <a:rPr lang="es-GT" smtClean="0"/>
              <a:t>18/05/2022</a:t>
            </a:fld>
            <a:endParaRPr lang="es-G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B810F-349B-E146-B6E4-64FD08549F79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19882526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A7047-B761-EA4A-AF1C-F719DE843A43}" type="datetimeFigureOut">
              <a:rPr lang="es-GT" smtClean="0"/>
              <a:t>18/05/2022</a:t>
            </a:fld>
            <a:endParaRPr lang="es-G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B810F-349B-E146-B6E4-64FD08549F79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268985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A7047-B761-EA4A-AF1C-F719DE843A43}" type="datetimeFigureOut">
              <a:rPr lang="es-GT" smtClean="0"/>
              <a:t>18/05/2022</a:t>
            </a:fld>
            <a:endParaRPr lang="es-G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B810F-349B-E146-B6E4-64FD08549F79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3336570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A7047-B761-EA4A-AF1C-F719DE843A43}" type="datetimeFigureOut">
              <a:rPr lang="es-GT" smtClean="0"/>
              <a:t>18/05/2022</a:t>
            </a:fld>
            <a:endParaRPr lang="es-G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B810F-349B-E146-B6E4-64FD08549F79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3136614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A7047-B761-EA4A-AF1C-F719DE843A43}" type="datetimeFigureOut">
              <a:rPr lang="es-GT" smtClean="0"/>
              <a:t>18/05/2022</a:t>
            </a:fld>
            <a:endParaRPr lang="es-G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B810F-349B-E146-B6E4-64FD08549F79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29792500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A7047-B761-EA4A-AF1C-F719DE843A43}" type="datetimeFigureOut">
              <a:rPr lang="es-GT" smtClean="0"/>
              <a:t>18/05/2022</a:t>
            </a:fld>
            <a:endParaRPr lang="es-G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B810F-349B-E146-B6E4-64FD08549F79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3280227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4A7047-B761-EA4A-AF1C-F719DE843A43}" type="datetimeFigureOut">
              <a:rPr lang="es-GT" smtClean="0"/>
              <a:t>18/05/2022</a:t>
            </a:fld>
            <a:endParaRPr lang="es-G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G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B810F-349B-E146-B6E4-64FD08549F79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156393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B6EC11-7986-D440-BA45-AA3BD8382D9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3688147-2224-DC48-80AA-BB667D5B9F0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GT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5645713-F8D8-7D42-870E-D830B7BA75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9EBEF1EB-AA58-6043-809E-52CFF82B505D}"/>
              </a:ext>
            </a:extLst>
          </p:cNvPr>
          <p:cNvSpPr txBox="1">
            <a:spLocks/>
          </p:cNvSpPr>
          <p:nvPr/>
        </p:nvSpPr>
        <p:spPr>
          <a:xfrm>
            <a:off x="1345662" y="3111396"/>
            <a:ext cx="5427492" cy="79911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GT" sz="4500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Introducción a la enseñanza por el método de casos.</a:t>
            </a:r>
            <a:endParaRPr lang="es-GT" sz="45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6736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407B93-9309-FE42-A628-E00DA7828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dirty="0"/>
              <a:t>Documento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293A9F3-965F-7C47-A4BF-8EB5A6C7A4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6267"/>
          <a:stretch/>
        </p:blipFill>
        <p:spPr>
          <a:xfrm>
            <a:off x="0" y="0"/>
            <a:ext cx="9144000" cy="2313432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9078CD0A-B4E3-DC4E-824B-0769FE64C6DD}"/>
              </a:ext>
            </a:extLst>
          </p:cNvPr>
          <p:cNvSpPr txBox="1">
            <a:spLocks/>
          </p:cNvSpPr>
          <p:nvPr/>
        </p:nvSpPr>
        <p:spPr>
          <a:xfrm>
            <a:off x="485282" y="1311548"/>
            <a:ext cx="5982029" cy="424868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s-GT" sz="2800" b="1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Agenda.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GT" sz="2000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Qué es y que no es un caso de enseñanza.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GT" sz="2000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Características.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GT" sz="2000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Requisitos de un buen caso.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GT" sz="2000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Estructura.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GT" sz="2000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Tipos de casos</a:t>
            </a:r>
            <a:r>
              <a:rPr lang="es-GT" sz="2000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GT" sz="2000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Rol del docente y del estudiante.</a:t>
            </a:r>
            <a:endParaRPr lang="es-GT" sz="2000" dirty="0" smtClean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s-GT" sz="2000" dirty="0" smtClean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1832F030-7C0E-2440-8B3D-402BE396A9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8194" y="3160558"/>
            <a:ext cx="2735664" cy="3319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2440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407B93-9309-FE42-A628-E00DA7828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dirty="0"/>
              <a:t>Documento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293A9F3-965F-7C47-A4BF-8EB5A6C7A4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6267"/>
          <a:stretch/>
        </p:blipFill>
        <p:spPr>
          <a:xfrm>
            <a:off x="0" y="0"/>
            <a:ext cx="9144000" cy="2313432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9078CD0A-B4E3-DC4E-824B-0769FE64C6DD}"/>
              </a:ext>
            </a:extLst>
          </p:cNvPr>
          <p:cNvSpPr txBox="1">
            <a:spLocks/>
          </p:cNvSpPr>
          <p:nvPr/>
        </p:nvSpPr>
        <p:spPr>
          <a:xfrm>
            <a:off x="628649" y="1708453"/>
            <a:ext cx="7389077" cy="232828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s-GT" sz="2800" b="1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Qué es y que no es un caso de enseñanza.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GT" sz="22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¿</a:t>
            </a:r>
            <a:r>
              <a:rPr lang="es-GT" sz="2200" dirty="0" err="1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Historía</a:t>
            </a:r>
            <a:r>
              <a:rPr lang="es-GT" sz="2200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?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GT" sz="2200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¿Noticia?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GT" sz="2200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¿Ejercicio?</a:t>
            </a:r>
            <a:endParaRPr lang="es-GT" sz="22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s-GT" sz="1800" b="1" dirty="0" smtClean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Prácticas de Enseñanza - La Notic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7350" y="3085596"/>
            <a:ext cx="2857500" cy="2800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16745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407B93-9309-FE42-A628-E00DA7828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dirty="0"/>
              <a:t>Documento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293A9F3-965F-7C47-A4BF-8EB5A6C7A4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6267"/>
          <a:stretch/>
        </p:blipFill>
        <p:spPr>
          <a:xfrm>
            <a:off x="0" y="0"/>
            <a:ext cx="9144000" cy="2313432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9078CD0A-B4E3-DC4E-824B-0769FE64C6DD}"/>
              </a:ext>
            </a:extLst>
          </p:cNvPr>
          <p:cNvSpPr txBox="1">
            <a:spLocks/>
          </p:cNvSpPr>
          <p:nvPr/>
        </p:nvSpPr>
        <p:spPr>
          <a:xfrm>
            <a:off x="485282" y="887801"/>
            <a:ext cx="5982029" cy="424868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s-GT" sz="2800" b="1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Características: 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s-GT" sz="1800" dirty="0" smtClean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50000"/>
              </a:lnSpc>
            </a:pPr>
            <a:endParaRPr lang="es-GT" sz="2000" dirty="0" smtClean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s-GT" sz="18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9078CD0A-B4E3-DC4E-824B-0769FE64C6DD}"/>
              </a:ext>
            </a:extLst>
          </p:cNvPr>
          <p:cNvSpPr txBox="1">
            <a:spLocks/>
          </p:cNvSpPr>
          <p:nvPr/>
        </p:nvSpPr>
        <p:spPr>
          <a:xfrm>
            <a:off x="1309230" y="1775602"/>
            <a:ext cx="5982029" cy="424868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GT" sz="2000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Situación real.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GT" sz="2000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Reto.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GT" sz="2000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Información.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GT" sz="2000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Aplicación.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GT" sz="2000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Participación.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s-GT" sz="18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4" descr="empres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GT"/>
          </a:p>
        </p:txBody>
      </p:sp>
      <p:pic>
        <p:nvPicPr>
          <p:cNvPr id="1030" name="Picture 6" descr="Objetivos de una empresa: ¿Cómo definirlos y cuáles son los mejores métodos  para hacerlo? | SYDLE Blo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9125" y="3365999"/>
            <a:ext cx="4114799" cy="2743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90391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407B93-9309-FE42-A628-E00DA7828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dirty="0"/>
              <a:t>Documento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293A9F3-965F-7C47-A4BF-8EB5A6C7A4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6267"/>
          <a:stretch/>
        </p:blipFill>
        <p:spPr>
          <a:xfrm>
            <a:off x="0" y="-55046"/>
            <a:ext cx="9144000" cy="2313432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9078CD0A-B4E3-DC4E-824B-0769FE64C6DD}"/>
              </a:ext>
            </a:extLst>
          </p:cNvPr>
          <p:cNvSpPr txBox="1">
            <a:spLocks/>
          </p:cNvSpPr>
          <p:nvPr/>
        </p:nvSpPr>
        <p:spPr>
          <a:xfrm>
            <a:off x="628650" y="1289245"/>
            <a:ext cx="5982029" cy="424868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s-GT" sz="2800" b="1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Requisitos de un buen caso: 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s-GT" sz="1800" dirty="0" smtClean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GT" sz="2000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Exactitud.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GT" sz="2000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Objetividad.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GT" sz="2000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Claridad.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GT" sz="2000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Lógica.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GT" sz="2000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Sensibilidad.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s-GT" sz="18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Los estudios de caso - Revista Voc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5373" y="3288665"/>
            <a:ext cx="4279977" cy="3090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17661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407B93-9309-FE42-A628-E00DA7828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dirty="0"/>
              <a:t>Documento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293A9F3-965F-7C47-A4BF-8EB5A6C7A4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6267"/>
          <a:stretch/>
        </p:blipFill>
        <p:spPr>
          <a:xfrm>
            <a:off x="0" y="0"/>
            <a:ext cx="9144000" cy="2313432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9078CD0A-B4E3-DC4E-824B-0769FE64C6DD}"/>
              </a:ext>
            </a:extLst>
          </p:cNvPr>
          <p:cNvSpPr txBox="1">
            <a:spLocks/>
          </p:cNvSpPr>
          <p:nvPr/>
        </p:nvSpPr>
        <p:spPr>
          <a:xfrm>
            <a:off x="318014" y="1361978"/>
            <a:ext cx="5982029" cy="117583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s-GT" sz="2800" b="1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Estructura: 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s-GT" sz="1800" dirty="0" smtClean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1277187" y="1690689"/>
            <a:ext cx="4572000" cy="3682483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s-GT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GT" sz="20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Apertura.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GT" sz="20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Datos.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GT" sz="20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Disciplina.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GT" sz="20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Problema.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GT" sz="20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Alternativa.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GT" sz="20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Conclusión.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s-GT" sz="20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Qué es el Método del Caso?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GT"/>
          </a:p>
        </p:txBody>
      </p:sp>
      <p:sp>
        <p:nvSpPr>
          <p:cNvPr id="7" name="AutoShape 4" descr="Qué es el Método del Caso?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GT"/>
          </a:p>
        </p:txBody>
      </p:sp>
      <p:pic>
        <p:nvPicPr>
          <p:cNvPr id="10" name="Picture 2" descr="Los estudios de caso - Revista Voc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5373" y="3288665"/>
            <a:ext cx="4279977" cy="3090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91571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407B93-9309-FE42-A628-E00DA7828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dirty="0"/>
              <a:t>Documento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293A9F3-965F-7C47-A4BF-8EB5A6C7A4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6267"/>
          <a:stretch/>
        </p:blipFill>
        <p:spPr>
          <a:xfrm>
            <a:off x="0" y="0"/>
            <a:ext cx="9144000" cy="2313432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9078CD0A-B4E3-DC4E-824B-0769FE64C6DD}"/>
              </a:ext>
            </a:extLst>
          </p:cNvPr>
          <p:cNvSpPr txBox="1">
            <a:spLocks/>
          </p:cNvSpPr>
          <p:nvPr/>
        </p:nvSpPr>
        <p:spPr>
          <a:xfrm>
            <a:off x="318014" y="1361978"/>
            <a:ext cx="5982029" cy="117583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s-GT" sz="2800" b="1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Tipos: 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s-GT" sz="1800" dirty="0" smtClean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1277187" y="1938535"/>
            <a:ext cx="4572000" cy="2759153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s-GT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GT" sz="2000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Problemas.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GT" sz="2000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Decisiones.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GT" sz="2000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Evaluaciones.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GT" sz="2000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Reglas.</a:t>
            </a:r>
            <a:endParaRPr lang="es-GT" sz="20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s-GT" sz="20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Qué es el Método del Caso?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GT"/>
          </a:p>
        </p:txBody>
      </p:sp>
      <p:sp>
        <p:nvSpPr>
          <p:cNvPr id="7" name="AutoShape 4" descr="Qué es el Método del Caso?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GT"/>
          </a:p>
        </p:txBody>
      </p:sp>
      <p:pic>
        <p:nvPicPr>
          <p:cNvPr id="1030" name="Picture 6" descr="Qué es el Método del Caso?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5452" y="3310285"/>
            <a:ext cx="3535285" cy="2292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90989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407B93-9309-FE42-A628-E00DA7828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dirty="0"/>
              <a:t>Documento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293A9F3-965F-7C47-A4BF-8EB5A6C7A4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6267"/>
          <a:stretch/>
        </p:blipFill>
        <p:spPr>
          <a:xfrm>
            <a:off x="0" y="187221"/>
            <a:ext cx="9144000" cy="2313432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9078CD0A-B4E3-DC4E-824B-0769FE64C6DD}"/>
              </a:ext>
            </a:extLst>
          </p:cNvPr>
          <p:cNvSpPr txBox="1">
            <a:spLocks/>
          </p:cNvSpPr>
          <p:nvPr/>
        </p:nvSpPr>
        <p:spPr>
          <a:xfrm>
            <a:off x="318014" y="1361978"/>
            <a:ext cx="5982029" cy="117583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s-GT" sz="2800" b="1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Rol del docente y del estudiante: </a:t>
            </a:r>
            <a:endParaRPr lang="es-GT" sz="2800" b="1" dirty="0" smtClean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s-GT" sz="1800" dirty="0" smtClean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1023027" y="2232829"/>
            <a:ext cx="616950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GT" sz="2000" b="1" dirty="0" smtClean="0"/>
              <a:t>Criterios.</a:t>
            </a:r>
          </a:p>
          <a:p>
            <a:endParaRPr lang="es-GT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GT" dirty="0" smtClean="0"/>
              <a:t>Docente: pregunta y guía.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G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GT" dirty="0" smtClean="0"/>
              <a:t>Estudiante: responde y participa.</a:t>
            </a:r>
            <a:endParaRPr lang="es-GT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GT" b="1" dirty="0" smtClean="0"/>
          </a:p>
          <a:p>
            <a:endParaRPr lang="es-GT" b="1" dirty="0"/>
          </a:p>
        </p:txBody>
      </p:sp>
      <p:sp>
        <p:nvSpPr>
          <p:cNvPr id="5" name="AutoShape 2" descr="Qué es el Método del Caso?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GT"/>
          </a:p>
        </p:txBody>
      </p:sp>
      <p:sp>
        <p:nvSpPr>
          <p:cNvPr id="7" name="AutoShape 4" descr="Qué es el Método del Caso?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GT"/>
          </a:p>
        </p:txBody>
      </p:sp>
      <p:pic>
        <p:nvPicPr>
          <p:cNvPr id="5122" name="Picture 2" descr="La participación del alumnado en la escuela - Eres Mamá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1502" y="3936380"/>
            <a:ext cx="3590172" cy="2393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65133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407B93-9309-FE42-A628-E00DA7828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dirty="0"/>
              <a:t>Documento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293A9F3-965F-7C47-A4BF-8EB5A6C7A4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6267"/>
          <a:stretch/>
        </p:blipFill>
        <p:spPr>
          <a:xfrm>
            <a:off x="0" y="0"/>
            <a:ext cx="9144000" cy="2313432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9078CD0A-B4E3-DC4E-824B-0769FE64C6DD}"/>
              </a:ext>
            </a:extLst>
          </p:cNvPr>
          <p:cNvSpPr txBox="1">
            <a:spLocks/>
          </p:cNvSpPr>
          <p:nvPr/>
        </p:nvSpPr>
        <p:spPr>
          <a:xfrm>
            <a:off x="2325629" y="3107843"/>
            <a:ext cx="5168646" cy="75047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s-GT" sz="2800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Preguntas y/o comentarios.</a:t>
            </a:r>
            <a:endParaRPr lang="es-GT" sz="2800" dirty="0" smtClean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s-GT" sz="28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455134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349</TotalTime>
  <Words>150</Words>
  <Application>Microsoft Office PowerPoint</Application>
  <PresentationFormat>Presentación en pantalla (4:3)</PresentationFormat>
  <Paragraphs>55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Tahoma</vt:lpstr>
      <vt:lpstr>Tema de Office</vt:lpstr>
      <vt:lpstr>Presentación de PowerPoint</vt:lpstr>
      <vt:lpstr>Documento</vt:lpstr>
      <vt:lpstr>Documento</vt:lpstr>
      <vt:lpstr>Documento</vt:lpstr>
      <vt:lpstr>Documento</vt:lpstr>
      <vt:lpstr>Documento</vt:lpstr>
      <vt:lpstr>Documento</vt:lpstr>
      <vt:lpstr>Documento</vt:lpstr>
      <vt:lpstr>Documento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Guillermo Osvaldo Diaz Castellanos</cp:lastModifiedBy>
  <cp:revision>22</cp:revision>
  <dcterms:created xsi:type="dcterms:W3CDTF">2020-09-09T15:42:25Z</dcterms:created>
  <dcterms:modified xsi:type="dcterms:W3CDTF">2022-05-18T18:34:15Z</dcterms:modified>
</cp:coreProperties>
</file>