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5" r:id="rId4"/>
    <p:sldId id="262" r:id="rId5"/>
    <p:sldId id="263" r:id="rId6"/>
    <p:sldId id="264" r:id="rId7"/>
    <p:sldId id="266" r:id="rId8"/>
    <p:sldId id="267" r:id="rId9"/>
    <p:sldId id="260" r:id="rId10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652"/>
  </p:normalViewPr>
  <p:slideViewPr>
    <p:cSldViewPr snapToGrid="0" snapToObjects="1"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0303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7679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4837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4219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940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8825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898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3657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661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7925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8022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39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6EC11-7986-D440-BA45-AA3BD8382D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688147-2224-DC48-80AA-BB667D5B9F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645713-F8D8-7D42-870E-D830B7BA7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EBEF1EB-AA58-6043-809E-52CFF82B505D}"/>
              </a:ext>
            </a:extLst>
          </p:cNvPr>
          <p:cNvSpPr txBox="1">
            <a:spLocks/>
          </p:cNvSpPr>
          <p:nvPr/>
        </p:nvSpPr>
        <p:spPr>
          <a:xfrm>
            <a:off x="1345662" y="3111396"/>
            <a:ext cx="5427492" cy="7991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45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Introducción a la enseñanza por el método de casos.</a:t>
            </a:r>
            <a:endParaRPr lang="es-GT" sz="45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3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485282" y="1311548"/>
            <a:ext cx="5982029" cy="42486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Agenda.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Qué es y que no es un caso de enseñanza.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Características.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Requisitos de un buen caso.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Estructura.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Tipos de casos</a:t>
            </a: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Rol del docente y del estudiante.</a:t>
            </a:r>
            <a:endParaRPr lang="es-GT" sz="2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2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832F030-7C0E-2440-8B3D-402BE396A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194" y="3160558"/>
            <a:ext cx="2735664" cy="33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4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628649" y="1708453"/>
            <a:ext cx="7389077" cy="23282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Qué es y que no es un caso de enseñanza.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¿</a:t>
            </a:r>
            <a:r>
              <a:rPr lang="es-GT" sz="22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Historía</a:t>
            </a:r>
            <a:r>
              <a:rPr lang="es-GT" sz="2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¿Noticia?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¿Ejercicio?</a:t>
            </a:r>
            <a:endParaRPr lang="es-GT" sz="2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rácticas de Enseñanza - La Noti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50" y="3085596"/>
            <a:ext cx="2857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67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485282" y="887801"/>
            <a:ext cx="5982029" cy="42486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Características: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es-GT" sz="2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1309230" y="1775602"/>
            <a:ext cx="5982029" cy="42486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Situación real.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Reto.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Información.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Aplicación.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Participación.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empre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1030" name="Picture 6" descr="Objetivos de una empresa: ¿Cómo definirlos y cuáles son los mejores métodos  para hacerlo? | SYDLE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25" y="3365999"/>
            <a:ext cx="4114799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03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-55046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628650" y="1289245"/>
            <a:ext cx="5982029" cy="42486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Requisitos de un buen caso: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Exactitud.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Objetividad.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Claridad.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Lógica.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Sensibilidad.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Los estudios de caso - Revista Vo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73" y="3288665"/>
            <a:ext cx="4279977" cy="309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76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318014" y="1361978"/>
            <a:ext cx="5982029" cy="11758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Estructura: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77187" y="1690689"/>
            <a:ext cx="4572000" cy="36824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Apertura.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Datos.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Disciplina.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Problema.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Alternativa.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Conclusión.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Qué es el Método del Cas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7" name="AutoShape 4" descr="Qué es el Método del Cas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10" name="Picture 2" descr="Los estudios de caso - Revista Vo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73" y="3288665"/>
            <a:ext cx="4279977" cy="309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5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318014" y="1361978"/>
            <a:ext cx="5982029" cy="11758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Tipos: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77187" y="1938535"/>
            <a:ext cx="4572000" cy="27591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Problemas.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Decisiones.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Evaluaciones.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Reglas.</a:t>
            </a:r>
            <a:endParaRPr lang="es-GT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Qué es el Método del Cas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7" name="AutoShape 4" descr="Qué es el Método del Cas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1030" name="Picture 6" descr="Qué es el Método del Cas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52" y="3310285"/>
            <a:ext cx="3535285" cy="229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09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187221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318014" y="1361978"/>
            <a:ext cx="5982029" cy="11758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Rol del docente y del estudiante: </a:t>
            </a:r>
            <a:endParaRPr lang="es-GT" sz="28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23027" y="2232829"/>
            <a:ext cx="61695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000" b="1" dirty="0" smtClean="0"/>
              <a:t>Criterios.</a:t>
            </a:r>
          </a:p>
          <a:p>
            <a:endParaRPr lang="es-G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 smtClean="0"/>
              <a:t>Docente: pregunta y guía.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 smtClean="0"/>
              <a:t>Estudiante: responde y participa.</a:t>
            </a:r>
            <a:endParaRPr lang="es-G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b="1" dirty="0" smtClean="0"/>
          </a:p>
          <a:p>
            <a:endParaRPr lang="es-GT" b="1" dirty="0"/>
          </a:p>
        </p:txBody>
      </p:sp>
      <p:sp>
        <p:nvSpPr>
          <p:cNvPr id="5" name="AutoShape 2" descr="Qué es el Método del Cas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7" name="AutoShape 4" descr="Qué es el Método del Cas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5122" name="Picture 2" descr="La participación del alumnado en la escuela - Eres Mam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502" y="3936380"/>
            <a:ext cx="3590172" cy="239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1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2325629" y="3107843"/>
            <a:ext cx="5168646" cy="7504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2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Preguntas y/o comentarios.</a:t>
            </a:r>
            <a:endParaRPr lang="es-GT" sz="28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51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150</Words>
  <Application>Microsoft Office PowerPoint</Application>
  <PresentationFormat>Presentación en pantalla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Tema de Office</vt:lpstr>
      <vt:lpstr>Presentación de PowerPoint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Guillermo Osvaldo Diaz Castellanos</cp:lastModifiedBy>
  <cp:revision>22</cp:revision>
  <dcterms:created xsi:type="dcterms:W3CDTF">2020-09-09T15:42:25Z</dcterms:created>
  <dcterms:modified xsi:type="dcterms:W3CDTF">2022-05-18T18:34:15Z</dcterms:modified>
</cp:coreProperties>
</file>