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1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9E7631-F8B9-93C1-3687-67BBAC2FAD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002FC35-1088-9D3D-8812-5073FB4450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646510C-242C-2870-32E2-8B42B8624E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B4F8-6686-4DF0-B92B-505B5C343BFF}" type="datetimeFigureOut">
              <a:rPr lang="es-GT" smtClean="0"/>
              <a:t>31/07/2022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EEA7C1-4DAD-2E6D-9603-3F9DC8387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37FC9E-BA50-9362-F97D-9FB8085C0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871-3607-4D0A-9ADE-A3BF8478D7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14050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412D32-A217-9829-EA56-A67992D47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80A8F77-8414-4B43-49E1-D6A92F12F6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1D33ED-F10C-E13D-A88D-69C332054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B4F8-6686-4DF0-B92B-505B5C343BFF}" type="datetimeFigureOut">
              <a:rPr lang="es-GT" smtClean="0"/>
              <a:t>31/07/2022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CDDDE1-0F8D-C0B5-3AF6-D0F485A90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883C77-E0D7-D443-C700-FDF8BC9BD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871-3607-4D0A-9ADE-A3BF8478D7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0639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7363A15-2DA5-2C48-0C24-98187C6CCC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13F5BA9-003D-6695-4356-6E01FFC4D9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724D7A-CD0C-77BE-A654-02F2888DE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B4F8-6686-4DF0-B92B-505B5C343BFF}" type="datetimeFigureOut">
              <a:rPr lang="es-GT" smtClean="0"/>
              <a:t>31/07/2022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0005736-A7F1-C5E3-AD14-B4696E62A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35819A-78C5-C947-87AF-03E2D1FAC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871-3607-4D0A-9ADE-A3BF8478D7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7170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4B4EE2-3985-DE1F-8859-249E2EA5A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3C95495-8DE6-39A4-51AC-CE132F295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5330ED-B980-70A7-BD6C-E053F6FAC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B4F8-6686-4DF0-B92B-505B5C343BFF}" type="datetimeFigureOut">
              <a:rPr lang="es-GT" smtClean="0"/>
              <a:t>31/07/2022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75F11D0-45D6-86C9-11CE-22806A1FE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957709F-CE30-7860-9DBA-9BEAAAE82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871-3607-4D0A-9ADE-A3BF8478D7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651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D13FF1-885D-021D-AB09-BE2EC6D77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4BA7641-26F5-09AE-76E6-96A4F2B80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70319AC-D2F0-4FB0-AABA-A762D23AFC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B4F8-6686-4DF0-B92B-505B5C343BFF}" type="datetimeFigureOut">
              <a:rPr lang="es-GT" smtClean="0"/>
              <a:t>31/07/2022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E7812EF-8129-9E79-2D10-7CB04C4A7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DC07B2B-6E1A-B7DB-D743-8FC13A7E3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871-3607-4D0A-9ADE-A3BF8478D7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87191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6D3CED-5E37-E083-FDAC-ADD95411F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20459B-27C5-557D-756B-2309AA2BA1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4935B3D-CF23-8F2E-F694-31238A019A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19A0ED4-67C7-9D3E-8FC1-2EFC77826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B4F8-6686-4DF0-B92B-505B5C343BFF}" type="datetimeFigureOut">
              <a:rPr lang="es-GT" smtClean="0"/>
              <a:t>31/07/2022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D9C61B-9B29-1163-60D0-EFCB32489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F01DD00-8A3C-4AAA-48A1-8935D9787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871-3607-4D0A-9ADE-A3BF8478D7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5758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1B9B28-0FC1-802D-28E4-B2956470C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C37EDF3-BBD6-64E4-6AD4-8597FDDB79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27B68A5-B601-F22E-6990-93C0AC104A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E87FE9E-D858-09A0-D214-1FD0A4D982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8029B7E-F569-8989-F9E9-BF820A65D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4AA3775-03F3-DF0B-00DC-B85AF6A5B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B4F8-6686-4DF0-B92B-505B5C343BFF}" type="datetimeFigureOut">
              <a:rPr lang="es-GT" smtClean="0"/>
              <a:t>31/07/2022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87AF6B1-A6CF-8A29-6429-EC39CB1C3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FF1E470-396D-C27D-C336-0E06EAEFA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871-3607-4D0A-9ADE-A3BF8478D7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6041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D1FAA0-C6F2-9F5E-66D1-4B6FFB11A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ABF102A-9D2D-326C-9343-2A8F3D0FD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B4F8-6686-4DF0-B92B-505B5C343BFF}" type="datetimeFigureOut">
              <a:rPr lang="es-GT" smtClean="0"/>
              <a:t>31/07/2022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7F5498C-D206-0B16-9ABF-3713EDDE0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BD35A14-9320-859C-0857-5BEEFEABE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871-3607-4D0A-9ADE-A3BF8478D7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7550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A81AFB9-0B5C-41A2-22C9-6BDAEF5D7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B4F8-6686-4DF0-B92B-505B5C343BFF}" type="datetimeFigureOut">
              <a:rPr lang="es-GT" smtClean="0"/>
              <a:t>31/07/2022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C97786DF-E915-33D9-7B5D-63F0D4383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03AD48C-8772-0CA4-5D52-D98ECA2D7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871-3607-4D0A-9ADE-A3BF8478D7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1215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1AA84E-7D56-B109-1B17-1CAA68603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0B2C22-8550-A32C-1CA8-89EEDE41C0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3F65BCD-6CA6-B482-29DB-B6A335C455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064838-C347-0887-28A7-DFF68D7EE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B4F8-6686-4DF0-B92B-505B5C343BFF}" type="datetimeFigureOut">
              <a:rPr lang="es-GT" smtClean="0"/>
              <a:t>31/07/2022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BBEC7B-B5CC-8730-DC16-B63AE378E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989589E-077D-DB34-092E-159749C36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871-3607-4D0A-9ADE-A3BF8478D7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81765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116C96-D844-6314-1D3A-6604000E1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B3A9269-E4FA-7036-B40C-517732FE1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56838FC-8F50-EB49-5CB8-1991481BE2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4075440-8400-CE95-BAF8-4BF8C5326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B4F8-6686-4DF0-B92B-505B5C343BFF}" type="datetimeFigureOut">
              <a:rPr lang="es-GT" smtClean="0"/>
              <a:t>31/07/2022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BC0654A-E8B8-51BC-4BE0-6CE781B13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5AAE61-5028-52CA-1C95-DE7A0A2F8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72871-3607-4D0A-9ADE-A3BF8478D7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2832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8905BE6-77F2-3714-20CC-F1A04FBB7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BFC5427-14ED-3094-6B2A-894531C65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925B480-1533-6BC0-6ECE-D7B3C0D113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B4F8-6686-4DF0-B92B-505B5C343BFF}" type="datetimeFigureOut">
              <a:rPr lang="es-GT" smtClean="0"/>
              <a:t>31/07/2022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3AC920-A547-7008-D511-B4247BA24C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8851A3B-6BF7-8C63-D665-8529AA5CB7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72871-3607-4D0A-9ADE-A3BF8478D7EC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94371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3981BF-57C0-FB2A-1306-66B85E349E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A420448-22CB-407C-2033-D974E379F4A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  <p:pic>
        <p:nvPicPr>
          <p:cNvPr id="5" name="Imagen 4" descr="Interfaz de usuario gráfica, Aplicación&#10;&#10;Descripción generada automáticamente con confianza media">
            <a:extLst>
              <a:ext uri="{FF2B5EF4-FFF2-40B4-BE49-F238E27FC236}">
                <a16:creationId xmlns:a16="http://schemas.microsoft.com/office/drawing/2014/main" id="{FB16A3BE-43C7-B634-746E-8550C45B51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869"/>
            <a:ext cx="12192000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F3CB5AAE-1DBC-9706-19AD-1EBB2B0EB176}"/>
              </a:ext>
            </a:extLst>
          </p:cNvPr>
          <p:cNvSpPr txBox="1"/>
          <p:nvPr/>
        </p:nvSpPr>
        <p:spPr>
          <a:xfrm>
            <a:off x="4897902" y="3002003"/>
            <a:ext cx="3573194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GT" b="1" dirty="0"/>
              <a:t>NOMBRE Y LOGO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8604917-0976-571C-36C5-6377D66812C4}"/>
              </a:ext>
            </a:extLst>
          </p:cNvPr>
          <p:cNvSpPr txBox="1"/>
          <p:nvPr/>
        </p:nvSpPr>
        <p:spPr>
          <a:xfrm>
            <a:off x="1524000" y="1522589"/>
            <a:ext cx="3573194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GT" b="1" dirty="0"/>
              <a:t>FOTO DE SU PRODUCTO Y EMPAQUES O HACER MENCIÓN A SUS SERVICIOS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A4D1EF48-29D4-26CC-BAA6-D39CB7E53511}"/>
              </a:ext>
            </a:extLst>
          </p:cNvPr>
          <p:cNvSpPr txBox="1"/>
          <p:nvPr/>
        </p:nvSpPr>
        <p:spPr>
          <a:xfrm>
            <a:off x="7697372" y="1277034"/>
            <a:ext cx="337390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GT" b="1" dirty="0"/>
              <a:t>PUNTOS DE VENTA ACTUALES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EDF4A74-B50B-CF88-D0AE-9AB69FF3E3BD}"/>
              </a:ext>
            </a:extLst>
          </p:cNvPr>
          <p:cNvSpPr txBox="1"/>
          <p:nvPr/>
        </p:nvSpPr>
        <p:spPr>
          <a:xfrm>
            <a:off x="1524000" y="4915032"/>
            <a:ext cx="3373902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GT" b="1" dirty="0"/>
              <a:t>PROPUESTA DE VALOR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06F4202-CC71-9D23-7D0F-776CB76408B2}"/>
              </a:ext>
            </a:extLst>
          </p:cNvPr>
          <p:cNvSpPr txBox="1"/>
          <p:nvPr/>
        </p:nvSpPr>
        <p:spPr>
          <a:xfrm>
            <a:off x="7879886" y="4428979"/>
            <a:ext cx="3373902" cy="92333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GT" b="1" dirty="0"/>
              <a:t>EN UNA FRASE DE NO MÁS DE 20 PALABRAS: ¿ POR QUÉ ELEGIRTE A TI PARA EL CAPITAL SEMILLA?</a:t>
            </a:r>
          </a:p>
        </p:txBody>
      </p:sp>
    </p:spTree>
    <p:extLst>
      <p:ext uri="{BB962C8B-B14F-4D97-AF65-F5344CB8AC3E}">
        <p14:creationId xmlns:p14="http://schemas.microsoft.com/office/powerpoint/2010/main" val="2988614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43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Pedro Pablo Moreno F.</dc:creator>
  <cp:lastModifiedBy>Pedro Pablo Moreno F.</cp:lastModifiedBy>
  <cp:revision>1</cp:revision>
  <dcterms:created xsi:type="dcterms:W3CDTF">2022-08-01T02:09:12Z</dcterms:created>
  <dcterms:modified xsi:type="dcterms:W3CDTF">2022-08-01T02:18:00Z</dcterms:modified>
</cp:coreProperties>
</file>