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E7631-F8B9-93C1-3687-67BBAC2F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02FC35-1088-9D3D-8812-5073FB445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6510C-242C-2870-32E2-8B42B862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EEA7C1-4DAD-2E6D-9603-3F9DC838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37FC9E-BA50-9362-F97D-9FB8085C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405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12D32-A217-9829-EA56-A67992D4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0A8F77-8414-4B43-49E1-D6A92F12F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1D33ED-F10C-E13D-A88D-69C33205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DDDE1-0F8D-C0B5-3AF6-D0F485A9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83C77-E0D7-D443-C700-FDF8BC9B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6063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363A15-2DA5-2C48-0C24-98187C6CC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3F5BA9-003D-6695-4356-6E01FFC4D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24D7A-CD0C-77BE-A654-02F2888D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05736-A7F1-C5E3-AD14-B4696E62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35819A-78C5-C947-87AF-03E2D1FA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3717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B4EE2-3985-DE1F-8859-249E2EA5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C95495-8DE6-39A4-51AC-CE132F29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5330ED-B980-70A7-BD6C-E053F6FA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5F11D0-45D6-86C9-11CE-22806A1F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7709F-CE30-7860-9DBA-9BEAAAE8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765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13FF1-885D-021D-AB09-BE2EC6D7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BA7641-26F5-09AE-76E6-96A4F2B80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0319AC-D2F0-4FB0-AABA-A762D23A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7812EF-8129-9E79-2D10-7CB04C4A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C07B2B-6E1A-B7DB-D743-8FC13A7E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871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D3CED-5E37-E083-FDAC-ADD95411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20459B-27C5-557D-756B-2309AA2BA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935B3D-CF23-8F2E-F694-31238A019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9A0ED4-67C7-9D3E-8FC1-2EFC7782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D9C61B-9B29-1163-60D0-EFCB3248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01DD00-8A3C-4AAA-48A1-8935D978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575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B9B28-0FC1-802D-28E4-B295647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37EDF3-BBD6-64E4-6AD4-8597FDDB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7B68A5-B601-F22E-6990-93C0AC104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87FE9E-D858-09A0-D214-1FD0A4D982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029B7E-F569-8989-F9E9-BF820A65D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AA3775-03F3-DF0B-00DC-B85AF6A5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7AF6B1-A6CF-8A29-6429-EC39CB1C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F1E470-396D-C27D-C336-0E06EAE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4604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1FAA0-C6F2-9F5E-66D1-4B6FFB11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BF102A-9D2D-326C-9343-2A8F3D0F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F5498C-D206-0B16-9ABF-3713EDDE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35A14-9320-859C-0857-5BEEFEAB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275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81AFB9-0B5C-41A2-22C9-6BDAEF5D7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7786DF-E915-33D9-7B5D-63F0D438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3AD48C-8772-0CA4-5D52-D98ECA2D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12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AA84E-7D56-B109-1B17-1CAA6860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B2C22-8550-A32C-1CA8-89EEDE41C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F65BCD-6CA6-B482-29DB-B6A335C45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064838-C347-0887-28A7-DFF68D7E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BBEC7B-B5CC-8730-DC16-B63AE378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89589E-077D-DB34-092E-159749C3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8176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16C96-D844-6314-1D3A-6604000E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3A9269-E4FA-7036-B40C-517732FE1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6838FC-8F50-EB49-5CB8-1991481BE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075440-8400-CE95-BAF8-4BF8C532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C0654A-E8B8-51BC-4BE0-6CE781B1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5AAE61-5028-52CA-1C95-DE7A0A2F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283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905BE6-77F2-3714-20CC-F1A04FBB7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FC5427-14ED-3094-6B2A-894531C65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5B480-1533-6BC0-6ECE-D7B3C0D11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B4F8-6686-4DF0-B92B-505B5C343BFF}" type="datetimeFigureOut">
              <a:rPr lang="es-GT" smtClean="0"/>
              <a:t>31/07/2022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3AC920-A547-7008-D511-B4247BA24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51A3B-6BF7-8C63-D665-8529AA5CB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2871-3607-4D0A-9ADE-A3BF8478D7E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9437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981BF-57C0-FB2A-1306-66B85E349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420448-22CB-407C-2033-D974E379F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  <p:pic>
        <p:nvPicPr>
          <p:cNvPr id="5" name="Imagen 4" descr="Interfaz de usuario gráfica, Aplicación&#10;&#10;Descripción generada automáticamente con confianza media">
            <a:extLst>
              <a:ext uri="{FF2B5EF4-FFF2-40B4-BE49-F238E27FC236}">
                <a16:creationId xmlns:a16="http://schemas.microsoft.com/office/drawing/2014/main" id="{FB16A3BE-43C7-B634-746E-8550C45B5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69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3CB5AAE-1DBC-9706-19AD-1EBB2B0EB176}"/>
              </a:ext>
            </a:extLst>
          </p:cNvPr>
          <p:cNvSpPr txBox="1"/>
          <p:nvPr/>
        </p:nvSpPr>
        <p:spPr>
          <a:xfrm>
            <a:off x="4897902" y="3002003"/>
            <a:ext cx="35731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NOMBRE Y LOGO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604917-0976-571C-36C5-6377D66812C4}"/>
              </a:ext>
            </a:extLst>
          </p:cNvPr>
          <p:cNvSpPr txBox="1"/>
          <p:nvPr/>
        </p:nvSpPr>
        <p:spPr>
          <a:xfrm>
            <a:off x="1524000" y="1522589"/>
            <a:ext cx="357319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FOTO DE SU PRODUCTO Y EMPAQUES O HACER MENCIÓN A SUS SERVICIOS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4D1EF48-29D4-26CC-BAA6-D39CB7E53511}"/>
              </a:ext>
            </a:extLst>
          </p:cNvPr>
          <p:cNvSpPr txBox="1"/>
          <p:nvPr/>
        </p:nvSpPr>
        <p:spPr>
          <a:xfrm>
            <a:off x="7697372" y="1277034"/>
            <a:ext cx="33739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PUNTOS DE VENTA ACTUALES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EDF4A74-B50B-CF88-D0AE-9AB69FF3E3BD}"/>
              </a:ext>
            </a:extLst>
          </p:cNvPr>
          <p:cNvSpPr txBox="1"/>
          <p:nvPr/>
        </p:nvSpPr>
        <p:spPr>
          <a:xfrm>
            <a:off x="1524000" y="4915032"/>
            <a:ext cx="33739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PROPUESTA DE VALOR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06F4202-CC71-9D23-7D0F-776CB76408B2}"/>
              </a:ext>
            </a:extLst>
          </p:cNvPr>
          <p:cNvSpPr txBox="1"/>
          <p:nvPr/>
        </p:nvSpPr>
        <p:spPr>
          <a:xfrm>
            <a:off x="7879886" y="4428979"/>
            <a:ext cx="337390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EN UNA FRASE DE NO MÁS DE 20 PALABRAS: ¿ POR QUÉ ELEGIRTE A TI PARA EL CAPITAL SEMILLA?</a:t>
            </a:r>
          </a:p>
        </p:txBody>
      </p:sp>
    </p:spTree>
    <p:extLst>
      <p:ext uri="{BB962C8B-B14F-4D97-AF65-F5344CB8AC3E}">
        <p14:creationId xmlns:p14="http://schemas.microsoft.com/office/powerpoint/2010/main" val="298861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Pablo Moreno F.</dc:creator>
  <cp:lastModifiedBy>Pedro Pablo Moreno F.</cp:lastModifiedBy>
  <cp:revision>1</cp:revision>
  <dcterms:created xsi:type="dcterms:W3CDTF">2022-08-01T02:09:12Z</dcterms:created>
  <dcterms:modified xsi:type="dcterms:W3CDTF">2022-08-01T02:18:00Z</dcterms:modified>
</cp:coreProperties>
</file>