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s/slide1.xml" ContentType="application/vnd.openxmlformats-officedocument.presentationml.slid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1.xml" ContentType="application/vnd.openxmlformats-officedocument.theme+xml"/>
  <Override PartName="/ppt/viewProps.xml" ContentType="application/vnd.openxmlformats-officedocument.presentationml.viewProps+xml"/>
  <Override PartName="/ppt/tableStyles.xml" ContentType="application/vnd.openxmlformats-officedocument.presentationml.tableStyles+xml"/>
  <Override PartName="/ppt/presProps.xml" ContentType="application/vnd.openxmlformats-officedocument.presentationml.pres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ppt/tags/tag1.xml" ContentType="application/vnd.openxmlformats-officedocument.presentationml.tags+xml"/>
  <Override PartName="/customXml/itemProps2.xml" ContentType="application/vnd.openxmlformats-officedocument.customXmlProperties+xml"/>
  <Override PartName="/customXml/itemProps1.xml" ContentType="application/vnd.openxmlformats-officedocument.customXmlProperties+xml"/>
  <Override PartName="/customXml/itemProps3.xml" ContentType="application/vnd.openxmlformats-officedocument.customXml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</p:sldIdLst>
  <p:sldSz cx="9144000" cy="3602038"/>
  <p:notesSz cx="6858000" cy="9144000"/>
  <p:custDataLst>
    <p:tags r:id="rId3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135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 showGuides="1">
      <p:cViewPr varScale="1">
        <p:scale>
          <a:sx n="121" d="100"/>
          <a:sy n="121" d="100"/>
        </p:scale>
        <p:origin x="102" y="570"/>
      </p:cViewPr>
      <p:guideLst>
        <p:guide orient="horz" pos="1135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customXml" Target="../customXml/item1.xml"/><Relationship Id="rId3" Type="http://schemas.openxmlformats.org/officeDocument/2006/relationships/tags" Target="tags/tag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10" Type="http://schemas.openxmlformats.org/officeDocument/2006/relationships/customXml" Target="../customXml/item3.xml"/><Relationship Id="rId4" Type="http://schemas.openxmlformats.org/officeDocument/2006/relationships/presProps" Target="presProps.xml"/><Relationship Id="rId9" Type="http://schemas.openxmlformats.org/officeDocument/2006/relationships/customXml" Target="../customXml/item2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18966"/>
            <a:ext cx="7772400" cy="772104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041155"/>
            <a:ext cx="6400800" cy="920521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50399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80158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44249"/>
            <a:ext cx="2057400" cy="3073406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44249"/>
            <a:ext cx="6019800" cy="3073406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57851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1901932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2314643"/>
            <a:ext cx="7772400" cy="71540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1526697"/>
            <a:ext cx="7772400" cy="787946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081914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840476"/>
            <a:ext cx="4038600" cy="23771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840476"/>
            <a:ext cx="4038600" cy="2377179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6574914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06290"/>
            <a:ext cx="4040188" cy="3360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142313"/>
            <a:ext cx="4040188" cy="2075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806290"/>
            <a:ext cx="4041775" cy="336023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142313"/>
            <a:ext cx="4041775" cy="207534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4120221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1683824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74478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143415"/>
            <a:ext cx="3008313" cy="610345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143415"/>
            <a:ext cx="5111750" cy="30742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753760"/>
            <a:ext cx="3008313" cy="2463894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9963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2521426"/>
            <a:ext cx="5486400" cy="297669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321849"/>
            <a:ext cx="5486400" cy="2161223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2819095"/>
            <a:ext cx="5486400" cy="42273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96152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144248"/>
            <a:ext cx="8229600" cy="6003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840476"/>
            <a:ext cx="8229600" cy="2377179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3338556"/>
            <a:ext cx="2133600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740E2-29C0-134D-9E53-DC342450178A}" type="datetimeFigureOut">
              <a:rPr lang="en-US" smtClean="0"/>
              <a:t>11/10/2021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3338556"/>
            <a:ext cx="2895600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3338556"/>
            <a:ext cx="2133600" cy="1917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EA64E0-8386-5744-A4FA-6BC27260260D}" type="slidenum">
              <a:rPr lang="en-US" smtClean="0"/>
              <a:t>‹Nº›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489722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banner principal.jp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27432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2462654" y="1447870"/>
            <a:ext cx="488013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4000" dirty="0" err="1" smtClean="0">
                <a:latin typeface="Roboto Bold"/>
                <a:cs typeface="Roboto Bold"/>
              </a:rPr>
              <a:t>Nombre</a:t>
            </a:r>
            <a:r>
              <a:rPr lang="en-US" sz="4000" dirty="0" smtClean="0">
                <a:latin typeface="Roboto Bold"/>
                <a:cs typeface="Roboto Bold"/>
              </a:rPr>
              <a:t> del </a:t>
            </a:r>
            <a:r>
              <a:rPr lang="en-US" sz="4000" b="1" dirty="0" err="1" smtClean="0">
                <a:latin typeface="Roboto Bold"/>
                <a:cs typeface="Roboto Bold"/>
              </a:rPr>
              <a:t>curso</a:t>
            </a:r>
            <a:endParaRPr lang="en-US" sz="4000" b="1" dirty="0" smtClean="0">
              <a:latin typeface="Roboto Bold"/>
              <a:cs typeface="Roboto Bold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747021" y="3032680"/>
            <a:ext cx="776901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latin typeface="Roboto Bold"/>
                <a:cs typeface="Roboto Bold"/>
              </a:rPr>
              <a:t>NOMBRE DE LA FACULTAD</a:t>
            </a:r>
          </a:p>
        </p:txBody>
      </p:sp>
    </p:spTree>
    <p:extLst>
      <p:ext uri="{BB962C8B-B14F-4D97-AF65-F5344CB8AC3E}">
        <p14:creationId xmlns:p14="http://schemas.microsoft.com/office/powerpoint/2010/main" val="2700983523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ARTICULATE_PROJECT_OPEN" val="0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o" ma:contentTypeID="0x010100949262B0F84912489D8BDF64D9D1A0EC" ma:contentTypeVersion="10" ma:contentTypeDescription="Crear nuevo documento." ma:contentTypeScope="" ma:versionID="92a581c82dc62fdc68d7dbd6e9e214fd">
  <xsd:schema xmlns:xsd="http://www.w3.org/2001/XMLSchema" xmlns:xs="http://www.w3.org/2001/XMLSchema" xmlns:p="http://schemas.microsoft.com/office/2006/metadata/properties" xmlns:ns2="2cb3564c-ad1a-4851-9061-b72a806c894d" xmlns:ns3="2062dcb4-fd03-4c24-9987-a32b62d38818" targetNamespace="http://schemas.microsoft.com/office/2006/metadata/properties" ma:root="true" ma:fieldsID="c4ca12f9ffa681c12b7962ced9a64f72" ns2:_="" ns3:_="">
    <xsd:import namespace="2cb3564c-ad1a-4851-9061-b72a806c894d"/>
    <xsd:import namespace="2062dcb4-fd03-4c24-9987-a32b62d38818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MediaLengthInSeconds" minOccurs="0"/>
                <xsd:element ref="ns3:SharedWithUsers" minOccurs="0"/>
                <xsd:element ref="ns3:SharedWithDetail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cb3564c-ad1a-4851-9061-b72a806c89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Tags" ma:index="10" nillable="true" ma:displayName="Tags" ma:internalName="MediaServiceAutoTags" ma:readOnly="true">
      <xsd:simpleType>
        <xsd:restriction base="dms:Text"/>
      </xsd:simpleType>
    </xsd:element>
    <xsd:element name="MediaServiceOCR" ma:index="11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4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5" nillable="true" ma:displayName="Length (seconds)" ma:internalName="MediaLengthInSeconds" ma:readOnly="true">
      <xsd:simpleType>
        <xsd:restriction base="dms:Unknow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062dcb4-fd03-4c24-9987-a32b62d38818" elementFormDefault="qualified">
    <xsd:import namespace="http://schemas.microsoft.com/office/2006/documentManagement/types"/>
    <xsd:import namespace="http://schemas.microsoft.com/office/infopath/2007/PartnerControls"/>
    <xsd:element name="SharedWithUsers" ma:index="16" nillable="true" ma:displayName="Compartido con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7" nillable="true" ma:displayName="Detalles de uso compartido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Tipo de contenido"/>
        <xsd:element ref="dc:title" minOccurs="0" maxOccurs="1" ma:index="4" ma:displayName="Títul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85210F67-E6A3-4707-8B1E-861073D7DB7C}"/>
</file>

<file path=customXml/itemProps2.xml><?xml version="1.0" encoding="utf-8"?>
<ds:datastoreItem xmlns:ds="http://schemas.openxmlformats.org/officeDocument/2006/customXml" ds:itemID="{D01210C4-1961-49E2-BB80-8174E391682D}"/>
</file>

<file path=customXml/itemProps3.xml><?xml version="1.0" encoding="utf-8"?>
<ds:datastoreItem xmlns:ds="http://schemas.openxmlformats.org/officeDocument/2006/customXml" ds:itemID="{D3E95CEB-EB93-455B-BFC6-0FCCD911DE37}"/>
</file>

<file path=docProps/app.xml><?xml version="1.0" encoding="utf-8"?>
<Properties xmlns="http://schemas.openxmlformats.org/officeDocument/2006/extended-properties" xmlns:vt="http://schemas.openxmlformats.org/officeDocument/2006/docPropsVTypes">
  <TotalTime>134</TotalTime>
  <Words>7</Words>
  <Application>Microsoft Office PowerPoint</Application>
  <PresentationFormat>Personalizado</PresentationFormat>
  <Paragraphs>2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</vt:i4>
      </vt:variant>
    </vt:vector>
  </HeadingPairs>
  <TitlesOfParts>
    <vt:vector size="5" baseType="lpstr">
      <vt:lpstr>Arial</vt:lpstr>
      <vt:lpstr>Calibri</vt:lpstr>
      <vt:lpstr>Roboto Bold</vt:lpstr>
      <vt:lpstr>Office Theme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..</dc:creator>
  <cp:lastModifiedBy>Esli Diamantina Santos Gomez</cp:lastModifiedBy>
  <cp:revision>4</cp:revision>
  <dcterms:created xsi:type="dcterms:W3CDTF">2021-11-10T17:32:09Z</dcterms:created>
  <dcterms:modified xsi:type="dcterms:W3CDTF">2021-11-11T00:23:02Z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rticulateGUID">
    <vt:lpwstr>23282E00-E3CB-4823-8FDD-69C47FB29F10</vt:lpwstr>
  </property>
  <property fmtid="{D5CDD505-2E9C-101B-9397-08002B2CF9AE}" pid="3" name="ArticulatePath">
    <vt:lpwstr>PLANTILLA BANNER DEL CURSO</vt:lpwstr>
  </property>
  <property fmtid="{D5CDD505-2E9C-101B-9397-08002B2CF9AE}" pid="4" name="ContentTypeId">
    <vt:lpwstr>0x010100949262B0F84912489D8BDF64D9D1A0EC</vt:lpwstr>
  </property>
</Properties>
</file>