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3602038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1" d="100"/>
          <a:sy n="121" d="100"/>
        </p:scale>
        <p:origin x="102" y="570"/>
      </p:cViewPr>
      <p:guideLst>
        <p:guide orient="horz" pos="113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8966"/>
            <a:ext cx="7772400" cy="772104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41155"/>
            <a:ext cx="6400800" cy="9205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5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249"/>
            <a:ext cx="2057400" cy="3073406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249"/>
            <a:ext cx="6019800" cy="3073406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1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14643"/>
            <a:ext cx="7772400" cy="7154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6697"/>
            <a:ext cx="7772400" cy="78794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40476"/>
            <a:ext cx="4038600" cy="23771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40476"/>
            <a:ext cx="4038600" cy="23771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4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06290"/>
            <a:ext cx="4040188" cy="3360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42313"/>
            <a:ext cx="4040188" cy="20753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06290"/>
            <a:ext cx="4041775" cy="3360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42313"/>
            <a:ext cx="4041775" cy="20753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0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3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7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43415"/>
            <a:ext cx="3008313" cy="6103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415"/>
            <a:ext cx="5111750" cy="30742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753760"/>
            <a:ext cx="3008313" cy="2463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2521426"/>
            <a:ext cx="5486400" cy="297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21849"/>
            <a:ext cx="5486400" cy="21612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819095"/>
            <a:ext cx="5486400" cy="4227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4248"/>
            <a:ext cx="8229600" cy="600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0476"/>
            <a:ext cx="8229600" cy="2377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3338556"/>
            <a:ext cx="2133600" cy="19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40E2-29C0-134D-9E53-DC342450178A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3338556"/>
            <a:ext cx="2895600" cy="19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3338556"/>
            <a:ext cx="2133600" cy="191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9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 princip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62654" y="1447870"/>
            <a:ext cx="4880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Roboto Bold"/>
                <a:cs typeface="Roboto Bold"/>
              </a:rPr>
              <a:t>Nombre</a:t>
            </a:r>
            <a:r>
              <a:rPr lang="en-US" sz="4000" dirty="0" smtClean="0">
                <a:latin typeface="Roboto Bold"/>
                <a:cs typeface="Roboto Bold"/>
              </a:rPr>
              <a:t> del </a:t>
            </a:r>
            <a:r>
              <a:rPr lang="en-US" sz="4000" b="1" dirty="0" err="1" smtClean="0">
                <a:latin typeface="Roboto Bold"/>
                <a:cs typeface="Roboto Bold"/>
              </a:rPr>
              <a:t>curso</a:t>
            </a:r>
            <a:endParaRPr lang="en-US" sz="4000" b="1" dirty="0" smtClean="0">
              <a:latin typeface="Roboto Bold"/>
              <a:cs typeface="Roboto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7021" y="3032680"/>
            <a:ext cx="776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Roboto Bold"/>
                <a:cs typeface="Roboto Bold"/>
              </a:rPr>
              <a:t>NOMBRE DE LA FACULTAD</a:t>
            </a:r>
          </a:p>
        </p:txBody>
      </p:sp>
    </p:spTree>
    <p:extLst>
      <p:ext uri="{BB962C8B-B14F-4D97-AF65-F5344CB8AC3E}">
        <p14:creationId xmlns:p14="http://schemas.microsoft.com/office/powerpoint/2010/main" val="27009835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9262B0F84912489D8BDF64D9D1A0EC" ma:contentTypeVersion="10" ma:contentTypeDescription="Crear nuevo documento." ma:contentTypeScope="" ma:versionID="92a581c82dc62fdc68d7dbd6e9e214fd">
  <xsd:schema xmlns:xsd="http://www.w3.org/2001/XMLSchema" xmlns:xs="http://www.w3.org/2001/XMLSchema" xmlns:p="http://schemas.microsoft.com/office/2006/metadata/properties" xmlns:ns2="2cb3564c-ad1a-4851-9061-b72a806c894d" xmlns:ns3="2062dcb4-fd03-4c24-9987-a32b62d38818" targetNamespace="http://schemas.microsoft.com/office/2006/metadata/properties" ma:root="true" ma:fieldsID="c4ca12f9ffa681c12b7962ced9a64f72" ns2:_="" ns3:_="">
    <xsd:import namespace="2cb3564c-ad1a-4851-9061-b72a806c894d"/>
    <xsd:import namespace="2062dcb4-fd03-4c24-9987-a32b62d388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3564c-ad1a-4851-9061-b72a806c89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2dcb4-fd03-4c24-9987-a32b62d3881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210F67-E6A3-4707-8B1E-861073D7DB7C}"/>
</file>

<file path=customXml/itemProps2.xml><?xml version="1.0" encoding="utf-8"?>
<ds:datastoreItem xmlns:ds="http://schemas.openxmlformats.org/officeDocument/2006/customXml" ds:itemID="{D01210C4-1961-49E2-BB80-8174E391682D}"/>
</file>

<file path=customXml/itemProps3.xml><?xml version="1.0" encoding="utf-8"?>
<ds:datastoreItem xmlns:ds="http://schemas.openxmlformats.org/officeDocument/2006/customXml" ds:itemID="{D3E95CEB-EB93-455B-BFC6-0FCCD911DE37}"/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 Bold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</dc:creator>
  <cp:lastModifiedBy>Esli Diamantina Santos Gomez</cp:lastModifiedBy>
  <cp:revision>4</cp:revision>
  <dcterms:created xsi:type="dcterms:W3CDTF">2021-11-10T17:32:09Z</dcterms:created>
  <dcterms:modified xsi:type="dcterms:W3CDTF">2021-11-11T00:23:02Z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23282E00-E3CB-4823-8FDD-69C47FB29F10</vt:lpwstr>
  </property>
  <property fmtid="{D5CDD505-2E9C-101B-9397-08002B2CF9AE}" pid="3" name="ArticulatePath">
    <vt:lpwstr>PLANTILLA BANNER DEL CURSO</vt:lpwstr>
  </property>
  <property fmtid="{D5CDD505-2E9C-101B-9397-08002B2CF9AE}" pid="4" name="ContentTypeId">
    <vt:lpwstr>0x010100949262B0F84912489D8BDF64D9D1A0EC</vt:lpwstr>
  </property>
</Properties>
</file>