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180181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21" d="100"/>
          <a:sy n="121" d="100"/>
        </p:scale>
        <p:origin x="90" y="1254"/>
      </p:cViewPr>
      <p:guideLst>
        <p:guide orient="horz" pos="56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59730"/>
            <a:ext cx="7772400" cy="386222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021028"/>
            <a:ext cx="6400800" cy="4604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3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5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157"/>
            <a:ext cx="2057400" cy="1537380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157"/>
            <a:ext cx="6019800" cy="1537380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157832"/>
            <a:ext cx="7772400" cy="357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763685"/>
            <a:ext cx="7772400" cy="39414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1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420423"/>
            <a:ext cx="4038600" cy="1189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420423"/>
            <a:ext cx="4038600" cy="118911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4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03323"/>
            <a:ext cx="4040188" cy="1680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571409"/>
            <a:ext cx="4040188" cy="1038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403323"/>
            <a:ext cx="4041775" cy="16808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571409"/>
            <a:ext cx="4041775" cy="10381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0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3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7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71739"/>
            <a:ext cx="3008313" cy="30530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71739"/>
            <a:ext cx="5111750" cy="153779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377046"/>
            <a:ext cx="3008313" cy="12324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1261269"/>
            <a:ext cx="5486400" cy="148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60996"/>
            <a:ext cx="5486400" cy="1081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1410169"/>
            <a:ext cx="5486400" cy="2114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1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72156"/>
            <a:ext cx="8229600" cy="3003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20423"/>
            <a:ext cx="8229600" cy="11891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670014"/>
            <a:ext cx="2133600" cy="95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740E2-29C0-134D-9E53-DC342450178A}" type="datetimeFigureOut">
              <a:rPr lang="en-US" smtClean="0"/>
              <a:t>11/29/2021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1670014"/>
            <a:ext cx="2895600" cy="95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1670014"/>
            <a:ext cx="2133600" cy="959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9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ner secundario para unidad por tema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8659"/>
            <a:ext cx="9247261" cy="18494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62653" y="734870"/>
            <a:ext cx="64534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Roboto Regular"/>
                <a:cs typeface="Roboto Regular"/>
              </a:rPr>
              <a:t>Unidad</a:t>
            </a:r>
            <a:r>
              <a:rPr lang="en-US" sz="4000" dirty="0" smtClean="0">
                <a:latin typeface="Roboto Regular"/>
                <a:cs typeface="Roboto Regular"/>
              </a:rPr>
              <a:t> o </a:t>
            </a:r>
            <a:r>
              <a:rPr lang="en-US" sz="4000" dirty="0" err="1" smtClean="0">
                <a:latin typeface="Roboto Regular"/>
                <a:cs typeface="Roboto Regular"/>
              </a:rPr>
              <a:t>módulo</a:t>
            </a:r>
            <a:r>
              <a:rPr lang="en-US" sz="4000" dirty="0" smtClean="0">
                <a:latin typeface="Roboto Regular"/>
                <a:cs typeface="Roboto Regular"/>
              </a:rPr>
              <a:t> </a:t>
            </a:r>
            <a:r>
              <a:rPr lang="en-US" sz="4000" b="1" dirty="0" err="1" smtClean="0">
                <a:latin typeface="Roboto Bold"/>
                <a:cs typeface="Roboto Bold"/>
              </a:rPr>
              <a:t>uno</a:t>
            </a:r>
            <a:endParaRPr lang="en-US" sz="4000" b="1" dirty="0" smtClean="0">
              <a:latin typeface="Roboto Bold"/>
              <a:cs typeface="Roboto Bold"/>
            </a:endParaRPr>
          </a:p>
        </p:txBody>
      </p:sp>
    </p:spTree>
    <p:extLst>
      <p:ext uri="{BB962C8B-B14F-4D97-AF65-F5344CB8AC3E}">
        <p14:creationId xmlns:p14="http://schemas.microsoft.com/office/powerpoint/2010/main" val="27009835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4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Roboto Bold</vt:lpstr>
      <vt:lpstr>Roboto Regular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..</dc:creator>
  <cp:lastModifiedBy>Esli Diamantina Santos Gomez</cp:lastModifiedBy>
  <cp:revision>7</cp:revision>
  <dcterms:created xsi:type="dcterms:W3CDTF">2021-11-10T17:32:09Z</dcterms:created>
  <dcterms:modified xsi:type="dcterms:W3CDTF">2021-11-29T21:22:19Z</dcterms:modified>
</cp:coreProperties>
</file>