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5400675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63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589241"/>
            <a:ext cx="4590574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1891070"/>
            <a:ext cx="4050506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358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6448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191691"/>
            <a:ext cx="1164521" cy="305121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191691"/>
            <a:ext cx="3426053" cy="305121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558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581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897613"/>
            <a:ext cx="4658082" cy="1497687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2409469"/>
            <a:ext cx="4658082" cy="787598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>
                    <a:tint val="82000"/>
                  </a:schemeClr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82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623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958453"/>
            <a:ext cx="2295287" cy="22844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958453"/>
            <a:ext cx="2295287" cy="22844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3161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191691"/>
            <a:ext cx="4658082" cy="69592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882610"/>
            <a:ext cx="2284738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315164"/>
            <a:ext cx="2284738" cy="193440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882610"/>
            <a:ext cx="2295990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315164"/>
            <a:ext cx="2295990" cy="193440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3847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407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543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518399"/>
            <a:ext cx="2734092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9077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518399"/>
            <a:ext cx="2734092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3650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191691"/>
            <a:ext cx="4658082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958453"/>
            <a:ext cx="4658082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12AF5C-8727-41AB-BC3F-8BF48F5A2032}" type="datetimeFigureOut">
              <a:rPr lang="es-GT" smtClean="0"/>
              <a:t>20/07/2024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3337084"/>
            <a:ext cx="182272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62EA24-31FC-4637-95BA-166E3098B4B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3959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Un conjunto de letras negras en un fondo blanco&#10;&#10;Descripción generada automáticamente con confianza media">
            <a:extLst>
              <a:ext uri="{FF2B5EF4-FFF2-40B4-BE49-F238E27FC236}">
                <a16:creationId xmlns:a16="http://schemas.microsoft.com/office/drawing/2014/main" id="{22EC521B-6605-D12E-5562-6B03049B69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335"/>
          <a:stretch/>
        </p:blipFill>
        <p:spPr>
          <a:xfrm>
            <a:off x="-1" y="2608118"/>
            <a:ext cx="5400675" cy="99233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7CF9FA2-4C20-C585-0E1A-9F67632DFEC5}"/>
              </a:ext>
            </a:extLst>
          </p:cNvPr>
          <p:cNvSpPr txBox="1"/>
          <p:nvPr/>
        </p:nvSpPr>
        <p:spPr>
          <a:xfrm>
            <a:off x="1875559" y="533786"/>
            <a:ext cx="2224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GT" dirty="0"/>
              <a:t>Nombre del docente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0B55B17-B62B-8180-0128-E2C60CF37F6A}"/>
              </a:ext>
            </a:extLst>
          </p:cNvPr>
          <p:cNvSpPr txBox="1"/>
          <p:nvPr/>
        </p:nvSpPr>
        <p:spPr>
          <a:xfrm>
            <a:off x="1875559" y="940833"/>
            <a:ext cx="3138054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"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Lorem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ipsum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dolor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sit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amet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,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consectetur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adipiscing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elit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, sed do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eiusmod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tempor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incididunt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ut labore et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dolore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magna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aliqua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. Ut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enim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ad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minim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veniam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, quis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nostrud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exercitation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ullamco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laboris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nisi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ut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aliquip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ex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ea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commodo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consequat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.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Duis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aute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irure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dolor in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reprehenderit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in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voluptate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velit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esse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cillum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dolore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eu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fugiat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nulla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pariatur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.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Excepteur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sint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occaecat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cupidatat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non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proident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, sunt in culpa qui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officia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deserunt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mollit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anim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id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est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 </a:t>
            </a:r>
            <a:r>
              <a:rPr lang="es-GT" sz="1100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laborum</a:t>
            </a:r>
            <a:r>
              <a:rPr lang="es-GT" sz="1100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Open Sans" pitchFamily="2" charset="0"/>
              </a:rPr>
              <a:t>."</a:t>
            </a:r>
            <a:endParaRPr lang="es-GT" sz="1100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C86AE3C5-E3E7-CFE4-B2C9-F29CEBB19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45" y="585932"/>
            <a:ext cx="1230802" cy="125585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910533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81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ORTIZ PERDOMO, GUSTAVO ADOLFO</dc:creator>
  <cp:lastModifiedBy>ORTIZ PERDOMO, GUSTAVO ADOLFO</cp:lastModifiedBy>
  <cp:revision>1</cp:revision>
  <dcterms:created xsi:type="dcterms:W3CDTF">2024-07-20T21:51:42Z</dcterms:created>
  <dcterms:modified xsi:type="dcterms:W3CDTF">2024-07-20T22:13:48Z</dcterms:modified>
</cp:coreProperties>
</file>