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5400675" cy="36004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47" d="100"/>
          <a:sy n="147" d="100"/>
        </p:scale>
        <p:origin x="634" y="10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5051" y="589241"/>
            <a:ext cx="4590574" cy="1253490"/>
          </a:xfrm>
        </p:spPr>
        <p:txBody>
          <a:bodyPr anchor="b"/>
          <a:lstStyle>
            <a:lvl1pPr algn="ctr">
              <a:defRPr sz="315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5085" y="1891070"/>
            <a:ext cx="4050506" cy="869275"/>
          </a:xfrm>
        </p:spPr>
        <p:txBody>
          <a:bodyPr/>
          <a:lstStyle>
            <a:lvl1pPr marL="0" indent="0" algn="ctr">
              <a:buNone/>
              <a:defRPr sz="1260"/>
            </a:lvl1pPr>
            <a:lvl2pPr marL="240030" indent="0" algn="ctr">
              <a:buNone/>
              <a:defRPr sz="1050"/>
            </a:lvl2pPr>
            <a:lvl3pPr marL="480060" indent="0" algn="ctr">
              <a:buNone/>
              <a:defRPr sz="945"/>
            </a:lvl3pPr>
            <a:lvl4pPr marL="720090" indent="0" algn="ctr">
              <a:buNone/>
              <a:defRPr sz="840"/>
            </a:lvl4pPr>
            <a:lvl5pPr marL="960120" indent="0" algn="ctr">
              <a:buNone/>
              <a:defRPr sz="840"/>
            </a:lvl5pPr>
            <a:lvl6pPr marL="1200150" indent="0" algn="ctr">
              <a:buNone/>
              <a:defRPr sz="840"/>
            </a:lvl6pPr>
            <a:lvl7pPr marL="1440180" indent="0" algn="ctr">
              <a:buNone/>
              <a:defRPr sz="840"/>
            </a:lvl7pPr>
            <a:lvl8pPr marL="1680210" indent="0" algn="ctr">
              <a:buNone/>
              <a:defRPr sz="840"/>
            </a:lvl8pPr>
            <a:lvl9pPr marL="1920240" indent="0" algn="ctr">
              <a:buNone/>
              <a:defRPr sz="84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2AF5C-8727-41AB-BC3F-8BF48F5A2032}" type="datetimeFigureOut">
              <a:rPr lang="es-GT" smtClean="0"/>
              <a:t>20/07/2024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2EA24-31FC-4637-95BA-166E3098B4BF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863585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2AF5C-8727-41AB-BC3F-8BF48F5A2032}" type="datetimeFigureOut">
              <a:rPr lang="es-GT" smtClean="0"/>
              <a:t>20/07/2024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2EA24-31FC-4637-95BA-166E3098B4BF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606448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64858" y="191691"/>
            <a:ext cx="1164521" cy="305121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1297" y="191691"/>
            <a:ext cx="3426053" cy="3051215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2AF5C-8727-41AB-BC3F-8BF48F5A2032}" type="datetimeFigureOut">
              <a:rPr lang="es-GT" smtClean="0"/>
              <a:t>20/07/2024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2EA24-31FC-4637-95BA-166E3098B4BF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065580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2AF5C-8727-41AB-BC3F-8BF48F5A2032}" type="datetimeFigureOut">
              <a:rPr lang="es-GT" smtClean="0"/>
              <a:t>20/07/2024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2EA24-31FC-4637-95BA-166E3098B4BF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025817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484" y="897613"/>
            <a:ext cx="4658082" cy="1497687"/>
          </a:xfrm>
        </p:spPr>
        <p:txBody>
          <a:bodyPr anchor="b"/>
          <a:lstStyle>
            <a:lvl1pPr>
              <a:defRPr sz="315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8484" y="2409469"/>
            <a:ext cx="4658082" cy="787598"/>
          </a:xfrm>
        </p:spPr>
        <p:txBody>
          <a:bodyPr/>
          <a:lstStyle>
            <a:lvl1pPr marL="0" indent="0">
              <a:buNone/>
              <a:defRPr sz="1260">
                <a:solidFill>
                  <a:schemeClr val="tx1">
                    <a:tint val="82000"/>
                  </a:schemeClr>
                </a:solidFill>
              </a:defRPr>
            </a:lvl1pPr>
            <a:lvl2pPr marL="240030" indent="0">
              <a:buNone/>
              <a:defRPr sz="1050">
                <a:solidFill>
                  <a:schemeClr val="tx1">
                    <a:tint val="82000"/>
                  </a:schemeClr>
                </a:solidFill>
              </a:defRPr>
            </a:lvl2pPr>
            <a:lvl3pPr marL="480060" indent="0">
              <a:buNone/>
              <a:defRPr sz="945">
                <a:solidFill>
                  <a:schemeClr val="tx1">
                    <a:tint val="82000"/>
                  </a:schemeClr>
                </a:solidFill>
              </a:defRPr>
            </a:lvl3pPr>
            <a:lvl4pPr marL="720090" indent="0">
              <a:buNone/>
              <a:defRPr sz="840">
                <a:solidFill>
                  <a:schemeClr val="tx1">
                    <a:tint val="82000"/>
                  </a:schemeClr>
                </a:solidFill>
              </a:defRPr>
            </a:lvl4pPr>
            <a:lvl5pPr marL="960120" indent="0">
              <a:buNone/>
              <a:defRPr sz="840">
                <a:solidFill>
                  <a:schemeClr val="tx1">
                    <a:tint val="82000"/>
                  </a:schemeClr>
                </a:solidFill>
              </a:defRPr>
            </a:lvl5pPr>
            <a:lvl6pPr marL="1200150" indent="0">
              <a:buNone/>
              <a:defRPr sz="840">
                <a:solidFill>
                  <a:schemeClr val="tx1">
                    <a:tint val="82000"/>
                  </a:schemeClr>
                </a:solidFill>
              </a:defRPr>
            </a:lvl6pPr>
            <a:lvl7pPr marL="1440180" indent="0">
              <a:buNone/>
              <a:defRPr sz="840">
                <a:solidFill>
                  <a:schemeClr val="tx1">
                    <a:tint val="82000"/>
                  </a:schemeClr>
                </a:solidFill>
              </a:defRPr>
            </a:lvl7pPr>
            <a:lvl8pPr marL="1680210" indent="0">
              <a:buNone/>
              <a:defRPr sz="840">
                <a:solidFill>
                  <a:schemeClr val="tx1">
                    <a:tint val="82000"/>
                  </a:schemeClr>
                </a:solidFill>
              </a:defRPr>
            </a:lvl8pPr>
            <a:lvl9pPr marL="1920240" indent="0">
              <a:buNone/>
              <a:defRPr sz="84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2AF5C-8727-41AB-BC3F-8BF48F5A2032}" type="datetimeFigureOut">
              <a:rPr lang="es-GT" smtClean="0"/>
              <a:t>20/07/2024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2EA24-31FC-4637-95BA-166E3098B4BF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826234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296" y="958453"/>
            <a:ext cx="2295287" cy="228445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34092" y="958453"/>
            <a:ext cx="2295287" cy="228445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2AF5C-8727-41AB-BC3F-8BF48F5A2032}" type="datetimeFigureOut">
              <a:rPr lang="es-GT" smtClean="0"/>
              <a:t>20/07/2024</a:t>
            </a:fld>
            <a:endParaRPr lang="es-G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2EA24-31FC-4637-95BA-166E3098B4BF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4293161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191691"/>
            <a:ext cx="4658082" cy="695921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01" y="882610"/>
            <a:ext cx="2284738" cy="432554"/>
          </a:xfrm>
        </p:spPr>
        <p:txBody>
          <a:bodyPr anchor="b"/>
          <a:lstStyle>
            <a:lvl1pPr marL="0" indent="0">
              <a:buNone/>
              <a:defRPr sz="1260" b="1"/>
            </a:lvl1pPr>
            <a:lvl2pPr marL="240030" indent="0">
              <a:buNone/>
              <a:defRPr sz="1050" b="1"/>
            </a:lvl2pPr>
            <a:lvl3pPr marL="480060" indent="0">
              <a:buNone/>
              <a:defRPr sz="945" b="1"/>
            </a:lvl3pPr>
            <a:lvl4pPr marL="720090" indent="0">
              <a:buNone/>
              <a:defRPr sz="840" b="1"/>
            </a:lvl4pPr>
            <a:lvl5pPr marL="960120" indent="0">
              <a:buNone/>
              <a:defRPr sz="840" b="1"/>
            </a:lvl5pPr>
            <a:lvl6pPr marL="1200150" indent="0">
              <a:buNone/>
              <a:defRPr sz="840" b="1"/>
            </a:lvl6pPr>
            <a:lvl7pPr marL="1440180" indent="0">
              <a:buNone/>
              <a:defRPr sz="840" b="1"/>
            </a:lvl7pPr>
            <a:lvl8pPr marL="1680210" indent="0">
              <a:buNone/>
              <a:defRPr sz="840" b="1"/>
            </a:lvl8pPr>
            <a:lvl9pPr marL="1920240" indent="0">
              <a:buNone/>
              <a:defRPr sz="84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2001" y="1315164"/>
            <a:ext cx="2284738" cy="193440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734092" y="882610"/>
            <a:ext cx="2295990" cy="432554"/>
          </a:xfrm>
        </p:spPr>
        <p:txBody>
          <a:bodyPr anchor="b"/>
          <a:lstStyle>
            <a:lvl1pPr marL="0" indent="0">
              <a:buNone/>
              <a:defRPr sz="1260" b="1"/>
            </a:lvl1pPr>
            <a:lvl2pPr marL="240030" indent="0">
              <a:buNone/>
              <a:defRPr sz="1050" b="1"/>
            </a:lvl2pPr>
            <a:lvl3pPr marL="480060" indent="0">
              <a:buNone/>
              <a:defRPr sz="945" b="1"/>
            </a:lvl3pPr>
            <a:lvl4pPr marL="720090" indent="0">
              <a:buNone/>
              <a:defRPr sz="840" b="1"/>
            </a:lvl4pPr>
            <a:lvl5pPr marL="960120" indent="0">
              <a:buNone/>
              <a:defRPr sz="840" b="1"/>
            </a:lvl5pPr>
            <a:lvl6pPr marL="1200150" indent="0">
              <a:buNone/>
              <a:defRPr sz="840" b="1"/>
            </a:lvl6pPr>
            <a:lvl7pPr marL="1440180" indent="0">
              <a:buNone/>
              <a:defRPr sz="840" b="1"/>
            </a:lvl7pPr>
            <a:lvl8pPr marL="1680210" indent="0">
              <a:buNone/>
              <a:defRPr sz="840" b="1"/>
            </a:lvl8pPr>
            <a:lvl9pPr marL="1920240" indent="0">
              <a:buNone/>
              <a:defRPr sz="84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734092" y="1315164"/>
            <a:ext cx="2295990" cy="193440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2AF5C-8727-41AB-BC3F-8BF48F5A2032}" type="datetimeFigureOut">
              <a:rPr lang="es-GT" smtClean="0"/>
              <a:t>20/07/2024</a:t>
            </a:fld>
            <a:endParaRPr lang="es-G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2EA24-31FC-4637-95BA-166E3098B4BF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523847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2AF5C-8727-41AB-BC3F-8BF48F5A2032}" type="datetimeFigureOut">
              <a:rPr lang="es-GT" smtClean="0"/>
              <a:t>20/07/2024</a:t>
            </a:fld>
            <a:endParaRPr lang="es-G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2EA24-31FC-4637-95BA-166E3098B4BF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074075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2AF5C-8727-41AB-BC3F-8BF48F5A2032}" type="datetimeFigureOut">
              <a:rPr lang="es-GT" smtClean="0"/>
              <a:t>20/07/2024</a:t>
            </a:fld>
            <a:endParaRPr lang="es-G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2EA24-31FC-4637-95BA-166E3098B4BF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885433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240030"/>
            <a:ext cx="1741858" cy="840105"/>
          </a:xfrm>
        </p:spPr>
        <p:txBody>
          <a:bodyPr anchor="b"/>
          <a:lstStyle>
            <a:lvl1pPr>
              <a:defRPr sz="168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95990" y="518399"/>
            <a:ext cx="2734092" cy="2558653"/>
          </a:xfrm>
        </p:spPr>
        <p:txBody>
          <a:bodyPr/>
          <a:lstStyle>
            <a:lvl1pPr>
              <a:defRPr sz="1680"/>
            </a:lvl1pPr>
            <a:lvl2pPr>
              <a:defRPr sz="1470"/>
            </a:lvl2pPr>
            <a:lvl3pPr>
              <a:defRPr sz="126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2000" y="1080135"/>
            <a:ext cx="1741858" cy="2001084"/>
          </a:xfrm>
        </p:spPr>
        <p:txBody>
          <a:bodyPr/>
          <a:lstStyle>
            <a:lvl1pPr marL="0" indent="0">
              <a:buNone/>
              <a:defRPr sz="840"/>
            </a:lvl1pPr>
            <a:lvl2pPr marL="240030" indent="0">
              <a:buNone/>
              <a:defRPr sz="735"/>
            </a:lvl2pPr>
            <a:lvl3pPr marL="480060" indent="0">
              <a:buNone/>
              <a:defRPr sz="630"/>
            </a:lvl3pPr>
            <a:lvl4pPr marL="720090" indent="0">
              <a:buNone/>
              <a:defRPr sz="525"/>
            </a:lvl4pPr>
            <a:lvl5pPr marL="960120" indent="0">
              <a:buNone/>
              <a:defRPr sz="525"/>
            </a:lvl5pPr>
            <a:lvl6pPr marL="1200150" indent="0">
              <a:buNone/>
              <a:defRPr sz="525"/>
            </a:lvl6pPr>
            <a:lvl7pPr marL="1440180" indent="0">
              <a:buNone/>
              <a:defRPr sz="525"/>
            </a:lvl7pPr>
            <a:lvl8pPr marL="1680210" indent="0">
              <a:buNone/>
              <a:defRPr sz="525"/>
            </a:lvl8pPr>
            <a:lvl9pPr marL="1920240" indent="0">
              <a:buNone/>
              <a:defRPr sz="525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2AF5C-8727-41AB-BC3F-8BF48F5A2032}" type="datetimeFigureOut">
              <a:rPr lang="es-GT" smtClean="0"/>
              <a:t>20/07/2024</a:t>
            </a:fld>
            <a:endParaRPr lang="es-G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2EA24-31FC-4637-95BA-166E3098B4BF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609077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240030"/>
            <a:ext cx="1741858" cy="840105"/>
          </a:xfrm>
        </p:spPr>
        <p:txBody>
          <a:bodyPr anchor="b"/>
          <a:lstStyle>
            <a:lvl1pPr>
              <a:defRPr sz="168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95990" y="518399"/>
            <a:ext cx="2734092" cy="2558653"/>
          </a:xfrm>
        </p:spPr>
        <p:txBody>
          <a:bodyPr anchor="t"/>
          <a:lstStyle>
            <a:lvl1pPr marL="0" indent="0">
              <a:buNone/>
              <a:defRPr sz="1680"/>
            </a:lvl1pPr>
            <a:lvl2pPr marL="240030" indent="0">
              <a:buNone/>
              <a:defRPr sz="1470"/>
            </a:lvl2pPr>
            <a:lvl3pPr marL="480060" indent="0">
              <a:buNone/>
              <a:defRPr sz="1260"/>
            </a:lvl3pPr>
            <a:lvl4pPr marL="720090" indent="0">
              <a:buNone/>
              <a:defRPr sz="1050"/>
            </a:lvl4pPr>
            <a:lvl5pPr marL="960120" indent="0">
              <a:buNone/>
              <a:defRPr sz="1050"/>
            </a:lvl5pPr>
            <a:lvl6pPr marL="1200150" indent="0">
              <a:buNone/>
              <a:defRPr sz="1050"/>
            </a:lvl6pPr>
            <a:lvl7pPr marL="1440180" indent="0">
              <a:buNone/>
              <a:defRPr sz="1050"/>
            </a:lvl7pPr>
            <a:lvl8pPr marL="1680210" indent="0">
              <a:buNone/>
              <a:defRPr sz="1050"/>
            </a:lvl8pPr>
            <a:lvl9pPr marL="1920240" indent="0">
              <a:buNone/>
              <a:defRPr sz="105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2000" y="1080135"/>
            <a:ext cx="1741858" cy="2001084"/>
          </a:xfrm>
        </p:spPr>
        <p:txBody>
          <a:bodyPr/>
          <a:lstStyle>
            <a:lvl1pPr marL="0" indent="0">
              <a:buNone/>
              <a:defRPr sz="840"/>
            </a:lvl1pPr>
            <a:lvl2pPr marL="240030" indent="0">
              <a:buNone/>
              <a:defRPr sz="735"/>
            </a:lvl2pPr>
            <a:lvl3pPr marL="480060" indent="0">
              <a:buNone/>
              <a:defRPr sz="630"/>
            </a:lvl3pPr>
            <a:lvl4pPr marL="720090" indent="0">
              <a:buNone/>
              <a:defRPr sz="525"/>
            </a:lvl4pPr>
            <a:lvl5pPr marL="960120" indent="0">
              <a:buNone/>
              <a:defRPr sz="525"/>
            </a:lvl5pPr>
            <a:lvl6pPr marL="1200150" indent="0">
              <a:buNone/>
              <a:defRPr sz="525"/>
            </a:lvl6pPr>
            <a:lvl7pPr marL="1440180" indent="0">
              <a:buNone/>
              <a:defRPr sz="525"/>
            </a:lvl7pPr>
            <a:lvl8pPr marL="1680210" indent="0">
              <a:buNone/>
              <a:defRPr sz="525"/>
            </a:lvl8pPr>
            <a:lvl9pPr marL="1920240" indent="0">
              <a:buNone/>
              <a:defRPr sz="525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2AF5C-8727-41AB-BC3F-8BF48F5A2032}" type="datetimeFigureOut">
              <a:rPr lang="es-GT" smtClean="0"/>
              <a:t>20/07/2024</a:t>
            </a:fld>
            <a:endParaRPr lang="es-G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2EA24-31FC-4637-95BA-166E3098B4BF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373650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1297" y="191691"/>
            <a:ext cx="4658082" cy="6959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1297" y="958453"/>
            <a:ext cx="4658082" cy="22844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1296" y="3337084"/>
            <a:ext cx="1215152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3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912AF5C-8727-41AB-BC3F-8BF48F5A2032}" type="datetimeFigureOut">
              <a:rPr lang="es-GT" smtClean="0"/>
              <a:t>20/07/2024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88974" y="3337084"/>
            <a:ext cx="1822728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3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4227" y="3337084"/>
            <a:ext cx="1215152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3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562EA24-31FC-4637-95BA-166E3098B4BF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323959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480060" rtl="0" eaLnBrk="1" latinLnBrk="0" hangingPunct="1">
        <a:lnSpc>
          <a:spcPct val="90000"/>
        </a:lnSpc>
        <a:spcBef>
          <a:spcPct val="0"/>
        </a:spcBef>
        <a:buNone/>
        <a:defRPr sz="231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0015" indent="-120015" algn="l" defTabSz="48006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470" kern="1200">
          <a:solidFill>
            <a:schemeClr val="tx1"/>
          </a:solidFill>
          <a:latin typeface="+mn-lt"/>
          <a:ea typeface="+mn-ea"/>
          <a:cs typeface="+mn-cs"/>
        </a:defRPr>
      </a:lvl1pPr>
      <a:lvl2pPr marL="36004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2pPr>
      <a:lvl3pPr marL="60007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3pPr>
      <a:lvl4pPr marL="84010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4pPr>
      <a:lvl5pPr marL="108013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5pPr>
      <a:lvl6pPr marL="132016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6pPr>
      <a:lvl7pPr marL="156019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8pPr>
      <a:lvl9pPr marL="204025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1pPr>
      <a:lvl2pPr marL="24003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2pPr>
      <a:lvl3pPr marL="48006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3pPr>
      <a:lvl4pPr marL="72009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4pPr>
      <a:lvl5pPr marL="96012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5pPr>
      <a:lvl6pPr marL="120015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6pPr>
      <a:lvl7pPr marL="144018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7pPr>
      <a:lvl8pPr marL="168021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Un conjunto de letras negras en un fondo blanco&#10;&#10;Descripción generada automáticamente con confianza media">
            <a:extLst>
              <a:ext uri="{FF2B5EF4-FFF2-40B4-BE49-F238E27FC236}">
                <a16:creationId xmlns:a16="http://schemas.microsoft.com/office/drawing/2014/main" id="{22EC521B-6605-D12E-5562-6B03049B696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7335"/>
          <a:stretch/>
        </p:blipFill>
        <p:spPr>
          <a:xfrm>
            <a:off x="-1" y="2608118"/>
            <a:ext cx="5400675" cy="992332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E7CF9FA2-4C20-C585-0E1A-9F67632DFEC5}"/>
              </a:ext>
            </a:extLst>
          </p:cNvPr>
          <p:cNvSpPr txBox="1"/>
          <p:nvPr/>
        </p:nvSpPr>
        <p:spPr>
          <a:xfrm>
            <a:off x="1875559" y="533786"/>
            <a:ext cx="22241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GT" dirty="0"/>
              <a:t>Nombre del docente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F0B55B17-B62B-8180-0128-E2C60CF37F6A}"/>
              </a:ext>
            </a:extLst>
          </p:cNvPr>
          <p:cNvSpPr txBox="1"/>
          <p:nvPr/>
        </p:nvSpPr>
        <p:spPr>
          <a:xfrm>
            <a:off x="1875559" y="940833"/>
            <a:ext cx="3138054" cy="1954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GT" sz="11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itchFamily="2" charset="0"/>
              </a:rPr>
              <a:t>"</a:t>
            </a:r>
            <a:r>
              <a:rPr lang="es-GT" sz="11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itchFamily="2" charset="0"/>
              </a:rPr>
              <a:t>Lorem</a:t>
            </a:r>
            <a:r>
              <a:rPr lang="es-GT" sz="11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itchFamily="2" charset="0"/>
              </a:rPr>
              <a:t> </a:t>
            </a:r>
            <a:r>
              <a:rPr lang="es-GT" sz="11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itchFamily="2" charset="0"/>
              </a:rPr>
              <a:t>ipsum</a:t>
            </a:r>
            <a:r>
              <a:rPr lang="es-GT" sz="11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itchFamily="2" charset="0"/>
              </a:rPr>
              <a:t> dolor </a:t>
            </a:r>
            <a:r>
              <a:rPr lang="es-GT" sz="11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itchFamily="2" charset="0"/>
              </a:rPr>
              <a:t>sit</a:t>
            </a:r>
            <a:r>
              <a:rPr lang="es-GT" sz="11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itchFamily="2" charset="0"/>
              </a:rPr>
              <a:t> </a:t>
            </a:r>
            <a:r>
              <a:rPr lang="es-GT" sz="11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itchFamily="2" charset="0"/>
              </a:rPr>
              <a:t>amet</a:t>
            </a:r>
            <a:r>
              <a:rPr lang="es-GT" sz="11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itchFamily="2" charset="0"/>
              </a:rPr>
              <a:t>, </a:t>
            </a:r>
            <a:r>
              <a:rPr lang="es-GT" sz="11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itchFamily="2" charset="0"/>
              </a:rPr>
              <a:t>consectetur</a:t>
            </a:r>
            <a:r>
              <a:rPr lang="es-GT" sz="11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itchFamily="2" charset="0"/>
              </a:rPr>
              <a:t> </a:t>
            </a:r>
            <a:r>
              <a:rPr lang="es-GT" sz="11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itchFamily="2" charset="0"/>
              </a:rPr>
              <a:t>adipiscing</a:t>
            </a:r>
            <a:r>
              <a:rPr lang="es-GT" sz="11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itchFamily="2" charset="0"/>
              </a:rPr>
              <a:t> </a:t>
            </a:r>
            <a:r>
              <a:rPr lang="es-GT" sz="11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itchFamily="2" charset="0"/>
              </a:rPr>
              <a:t>elit</a:t>
            </a:r>
            <a:r>
              <a:rPr lang="es-GT" sz="11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itchFamily="2" charset="0"/>
              </a:rPr>
              <a:t>, sed do </a:t>
            </a:r>
            <a:r>
              <a:rPr lang="es-GT" sz="11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itchFamily="2" charset="0"/>
              </a:rPr>
              <a:t>eiusmod</a:t>
            </a:r>
            <a:r>
              <a:rPr lang="es-GT" sz="11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itchFamily="2" charset="0"/>
              </a:rPr>
              <a:t> </a:t>
            </a:r>
            <a:r>
              <a:rPr lang="es-GT" sz="11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itchFamily="2" charset="0"/>
              </a:rPr>
              <a:t>tempor</a:t>
            </a:r>
            <a:r>
              <a:rPr lang="es-GT" sz="11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itchFamily="2" charset="0"/>
              </a:rPr>
              <a:t> </a:t>
            </a:r>
            <a:r>
              <a:rPr lang="es-GT" sz="11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itchFamily="2" charset="0"/>
              </a:rPr>
              <a:t>incididunt</a:t>
            </a:r>
            <a:r>
              <a:rPr lang="es-GT" sz="11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itchFamily="2" charset="0"/>
              </a:rPr>
              <a:t> ut labore et </a:t>
            </a:r>
            <a:r>
              <a:rPr lang="es-GT" sz="11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itchFamily="2" charset="0"/>
              </a:rPr>
              <a:t>dolore</a:t>
            </a:r>
            <a:r>
              <a:rPr lang="es-GT" sz="11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itchFamily="2" charset="0"/>
              </a:rPr>
              <a:t> magna </a:t>
            </a:r>
            <a:r>
              <a:rPr lang="es-GT" sz="11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itchFamily="2" charset="0"/>
              </a:rPr>
              <a:t>aliqua</a:t>
            </a:r>
            <a:r>
              <a:rPr lang="es-GT" sz="11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itchFamily="2" charset="0"/>
              </a:rPr>
              <a:t>. Ut </a:t>
            </a:r>
            <a:r>
              <a:rPr lang="es-GT" sz="11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itchFamily="2" charset="0"/>
              </a:rPr>
              <a:t>enim</a:t>
            </a:r>
            <a:r>
              <a:rPr lang="es-GT" sz="11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itchFamily="2" charset="0"/>
              </a:rPr>
              <a:t> ad </a:t>
            </a:r>
            <a:r>
              <a:rPr lang="es-GT" sz="11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itchFamily="2" charset="0"/>
              </a:rPr>
              <a:t>minim</a:t>
            </a:r>
            <a:r>
              <a:rPr lang="es-GT" sz="11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itchFamily="2" charset="0"/>
              </a:rPr>
              <a:t> </a:t>
            </a:r>
            <a:r>
              <a:rPr lang="es-GT" sz="11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itchFamily="2" charset="0"/>
              </a:rPr>
              <a:t>veniam</a:t>
            </a:r>
            <a:r>
              <a:rPr lang="es-GT" sz="11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itchFamily="2" charset="0"/>
              </a:rPr>
              <a:t>, quis </a:t>
            </a:r>
            <a:r>
              <a:rPr lang="es-GT" sz="11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itchFamily="2" charset="0"/>
              </a:rPr>
              <a:t>nostrud</a:t>
            </a:r>
            <a:r>
              <a:rPr lang="es-GT" sz="11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itchFamily="2" charset="0"/>
              </a:rPr>
              <a:t> </a:t>
            </a:r>
            <a:r>
              <a:rPr lang="es-GT" sz="11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itchFamily="2" charset="0"/>
              </a:rPr>
              <a:t>exercitation</a:t>
            </a:r>
            <a:r>
              <a:rPr lang="es-GT" sz="11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itchFamily="2" charset="0"/>
              </a:rPr>
              <a:t> </a:t>
            </a:r>
            <a:r>
              <a:rPr lang="es-GT" sz="11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itchFamily="2" charset="0"/>
              </a:rPr>
              <a:t>ullamco</a:t>
            </a:r>
            <a:r>
              <a:rPr lang="es-GT" sz="11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itchFamily="2" charset="0"/>
              </a:rPr>
              <a:t> </a:t>
            </a:r>
            <a:r>
              <a:rPr lang="es-GT" sz="11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itchFamily="2" charset="0"/>
              </a:rPr>
              <a:t>laboris</a:t>
            </a:r>
            <a:r>
              <a:rPr lang="es-GT" sz="11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itchFamily="2" charset="0"/>
              </a:rPr>
              <a:t> </a:t>
            </a:r>
            <a:r>
              <a:rPr lang="es-GT" sz="11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itchFamily="2" charset="0"/>
              </a:rPr>
              <a:t>nisi</a:t>
            </a:r>
            <a:r>
              <a:rPr lang="es-GT" sz="11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itchFamily="2" charset="0"/>
              </a:rPr>
              <a:t> ut </a:t>
            </a:r>
            <a:r>
              <a:rPr lang="es-GT" sz="11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itchFamily="2" charset="0"/>
              </a:rPr>
              <a:t>aliquip</a:t>
            </a:r>
            <a:r>
              <a:rPr lang="es-GT" sz="11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itchFamily="2" charset="0"/>
              </a:rPr>
              <a:t> ex </a:t>
            </a:r>
            <a:r>
              <a:rPr lang="es-GT" sz="11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itchFamily="2" charset="0"/>
              </a:rPr>
              <a:t>ea</a:t>
            </a:r>
            <a:r>
              <a:rPr lang="es-GT" sz="11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itchFamily="2" charset="0"/>
              </a:rPr>
              <a:t> commodo </a:t>
            </a:r>
            <a:r>
              <a:rPr lang="es-GT" sz="11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itchFamily="2" charset="0"/>
              </a:rPr>
              <a:t>consequat</a:t>
            </a:r>
            <a:r>
              <a:rPr lang="es-GT" sz="11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itchFamily="2" charset="0"/>
              </a:rPr>
              <a:t>. </a:t>
            </a:r>
            <a:r>
              <a:rPr lang="es-GT" sz="11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itchFamily="2" charset="0"/>
              </a:rPr>
              <a:t>Duis</a:t>
            </a:r>
            <a:r>
              <a:rPr lang="es-GT" sz="11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itchFamily="2" charset="0"/>
              </a:rPr>
              <a:t> </a:t>
            </a:r>
            <a:r>
              <a:rPr lang="es-GT" sz="11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itchFamily="2" charset="0"/>
              </a:rPr>
              <a:t>aute</a:t>
            </a:r>
            <a:r>
              <a:rPr lang="es-GT" sz="11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itchFamily="2" charset="0"/>
              </a:rPr>
              <a:t> </a:t>
            </a:r>
            <a:r>
              <a:rPr lang="es-GT" sz="11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itchFamily="2" charset="0"/>
              </a:rPr>
              <a:t>irure</a:t>
            </a:r>
            <a:r>
              <a:rPr lang="es-GT" sz="11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itchFamily="2" charset="0"/>
              </a:rPr>
              <a:t> dolor in </a:t>
            </a:r>
            <a:r>
              <a:rPr lang="es-GT" sz="11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itchFamily="2" charset="0"/>
              </a:rPr>
              <a:t>reprehenderit</a:t>
            </a:r>
            <a:r>
              <a:rPr lang="es-GT" sz="11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itchFamily="2" charset="0"/>
              </a:rPr>
              <a:t> in </a:t>
            </a:r>
            <a:r>
              <a:rPr lang="es-GT" sz="11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itchFamily="2" charset="0"/>
              </a:rPr>
              <a:t>voluptate</a:t>
            </a:r>
            <a:r>
              <a:rPr lang="es-GT" sz="11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itchFamily="2" charset="0"/>
              </a:rPr>
              <a:t> </a:t>
            </a:r>
            <a:r>
              <a:rPr lang="es-GT" sz="11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itchFamily="2" charset="0"/>
              </a:rPr>
              <a:t>velit</a:t>
            </a:r>
            <a:r>
              <a:rPr lang="es-GT" sz="11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itchFamily="2" charset="0"/>
              </a:rPr>
              <a:t> </a:t>
            </a:r>
            <a:r>
              <a:rPr lang="es-GT" sz="11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itchFamily="2" charset="0"/>
              </a:rPr>
              <a:t>esse</a:t>
            </a:r>
            <a:r>
              <a:rPr lang="es-GT" sz="11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itchFamily="2" charset="0"/>
              </a:rPr>
              <a:t> </a:t>
            </a:r>
            <a:r>
              <a:rPr lang="es-GT" sz="11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itchFamily="2" charset="0"/>
              </a:rPr>
              <a:t>cillum</a:t>
            </a:r>
            <a:r>
              <a:rPr lang="es-GT" sz="11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itchFamily="2" charset="0"/>
              </a:rPr>
              <a:t> </a:t>
            </a:r>
            <a:r>
              <a:rPr lang="es-GT" sz="11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itchFamily="2" charset="0"/>
              </a:rPr>
              <a:t>dolore</a:t>
            </a:r>
            <a:r>
              <a:rPr lang="es-GT" sz="11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itchFamily="2" charset="0"/>
              </a:rPr>
              <a:t> </a:t>
            </a:r>
            <a:r>
              <a:rPr lang="es-GT" sz="11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itchFamily="2" charset="0"/>
              </a:rPr>
              <a:t>eu</a:t>
            </a:r>
            <a:r>
              <a:rPr lang="es-GT" sz="11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itchFamily="2" charset="0"/>
              </a:rPr>
              <a:t> </a:t>
            </a:r>
            <a:r>
              <a:rPr lang="es-GT" sz="11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itchFamily="2" charset="0"/>
              </a:rPr>
              <a:t>fugiat</a:t>
            </a:r>
            <a:r>
              <a:rPr lang="es-GT" sz="11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itchFamily="2" charset="0"/>
              </a:rPr>
              <a:t> </a:t>
            </a:r>
            <a:r>
              <a:rPr lang="es-GT" sz="11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itchFamily="2" charset="0"/>
              </a:rPr>
              <a:t>nulla</a:t>
            </a:r>
            <a:r>
              <a:rPr lang="es-GT" sz="11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itchFamily="2" charset="0"/>
              </a:rPr>
              <a:t> </a:t>
            </a:r>
            <a:r>
              <a:rPr lang="es-GT" sz="11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itchFamily="2" charset="0"/>
              </a:rPr>
              <a:t>pariatur</a:t>
            </a:r>
            <a:r>
              <a:rPr lang="es-GT" sz="11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itchFamily="2" charset="0"/>
              </a:rPr>
              <a:t>. </a:t>
            </a:r>
            <a:r>
              <a:rPr lang="es-GT" sz="11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itchFamily="2" charset="0"/>
              </a:rPr>
              <a:t>Excepteur</a:t>
            </a:r>
            <a:r>
              <a:rPr lang="es-GT" sz="11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itchFamily="2" charset="0"/>
              </a:rPr>
              <a:t> </a:t>
            </a:r>
            <a:r>
              <a:rPr lang="es-GT" sz="11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itchFamily="2" charset="0"/>
              </a:rPr>
              <a:t>sint</a:t>
            </a:r>
            <a:r>
              <a:rPr lang="es-GT" sz="11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itchFamily="2" charset="0"/>
              </a:rPr>
              <a:t> </a:t>
            </a:r>
            <a:r>
              <a:rPr lang="es-GT" sz="11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itchFamily="2" charset="0"/>
              </a:rPr>
              <a:t>occaecat</a:t>
            </a:r>
            <a:r>
              <a:rPr lang="es-GT" sz="11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itchFamily="2" charset="0"/>
              </a:rPr>
              <a:t> </a:t>
            </a:r>
            <a:r>
              <a:rPr lang="es-GT" sz="11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itchFamily="2" charset="0"/>
              </a:rPr>
              <a:t>cupidatat</a:t>
            </a:r>
            <a:r>
              <a:rPr lang="es-GT" sz="11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itchFamily="2" charset="0"/>
              </a:rPr>
              <a:t> non </a:t>
            </a:r>
            <a:r>
              <a:rPr lang="es-GT" sz="11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itchFamily="2" charset="0"/>
              </a:rPr>
              <a:t>proident</a:t>
            </a:r>
            <a:r>
              <a:rPr lang="es-GT" sz="11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itchFamily="2" charset="0"/>
              </a:rPr>
              <a:t>, sunt in culpa qui </a:t>
            </a:r>
            <a:r>
              <a:rPr lang="es-GT" sz="11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itchFamily="2" charset="0"/>
              </a:rPr>
              <a:t>officia</a:t>
            </a:r>
            <a:r>
              <a:rPr lang="es-GT" sz="11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itchFamily="2" charset="0"/>
              </a:rPr>
              <a:t> </a:t>
            </a:r>
            <a:r>
              <a:rPr lang="es-GT" sz="11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itchFamily="2" charset="0"/>
              </a:rPr>
              <a:t>deserunt</a:t>
            </a:r>
            <a:r>
              <a:rPr lang="es-GT" sz="11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itchFamily="2" charset="0"/>
              </a:rPr>
              <a:t> </a:t>
            </a:r>
            <a:r>
              <a:rPr lang="es-GT" sz="11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itchFamily="2" charset="0"/>
              </a:rPr>
              <a:t>mollit</a:t>
            </a:r>
            <a:r>
              <a:rPr lang="es-GT" sz="11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itchFamily="2" charset="0"/>
              </a:rPr>
              <a:t> </a:t>
            </a:r>
            <a:r>
              <a:rPr lang="es-GT" sz="11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itchFamily="2" charset="0"/>
              </a:rPr>
              <a:t>anim</a:t>
            </a:r>
            <a:r>
              <a:rPr lang="es-GT" sz="11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itchFamily="2" charset="0"/>
              </a:rPr>
              <a:t> id </a:t>
            </a:r>
            <a:r>
              <a:rPr lang="es-GT" sz="11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itchFamily="2" charset="0"/>
              </a:rPr>
              <a:t>est</a:t>
            </a:r>
            <a:r>
              <a:rPr lang="es-GT" sz="11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itchFamily="2" charset="0"/>
              </a:rPr>
              <a:t> </a:t>
            </a:r>
            <a:r>
              <a:rPr lang="es-GT" sz="11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itchFamily="2" charset="0"/>
              </a:rPr>
              <a:t>laborum</a:t>
            </a:r>
            <a:r>
              <a:rPr lang="es-GT" sz="11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itchFamily="2" charset="0"/>
              </a:rPr>
              <a:t>."</a:t>
            </a:r>
            <a:endParaRPr lang="es-GT" sz="1100" dirty="0"/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C86AE3C5-E3E7-CFE4-B2C9-F29CEBB19D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8045" y="585932"/>
            <a:ext cx="1230802" cy="125585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91053326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ema de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</TotalTime>
  <Words>81</Words>
  <Application>Microsoft Office PowerPoint</Application>
  <PresentationFormat>Personalizado</PresentationFormat>
  <Paragraphs>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Open Sans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ORTIZ PERDOMO, GUSTAVO ADOLFO</dc:creator>
  <cp:lastModifiedBy>ORTIZ PERDOMO, GUSTAVO ADOLFO</cp:lastModifiedBy>
  <cp:revision>1</cp:revision>
  <dcterms:created xsi:type="dcterms:W3CDTF">2024-07-20T21:51:42Z</dcterms:created>
  <dcterms:modified xsi:type="dcterms:W3CDTF">2024-07-20T22:13:48Z</dcterms:modified>
</cp:coreProperties>
</file>