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3" r:id="rId3"/>
    <p:sldId id="282" r:id="rId4"/>
    <p:sldId id="257" r:id="rId5"/>
    <p:sldId id="259" r:id="rId6"/>
    <p:sldId id="264" r:id="rId7"/>
    <p:sldId id="268" r:id="rId8"/>
    <p:sldId id="279" r:id="rId9"/>
    <p:sldId id="265" r:id="rId10"/>
    <p:sldId id="280" r:id="rId11"/>
    <p:sldId id="266" r:id="rId12"/>
    <p:sldId id="258" r:id="rId13"/>
    <p:sldId id="281" r:id="rId14"/>
    <p:sldId id="260" r:id="rId15"/>
    <p:sldId id="269" r:id="rId16"/>
    <p:sldId id="270" r:id="rId17"/>
    <p:sldId id="271" r:id="rId18"/>
    <p:sldId id="261" r:id="rId19"/>
    <p:sldId id="272" r:id="rId20"/>
    <p:sldId id="273" r:id="rId21"/>
    <p:sldId id="276" r:id="rId22"/>
    <p:sldId id="278" r:id="rId23"/>
    <p:sldId id="277" r:id="rId24"/>
    <p:sldId id="262" r:id="rId25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52"/>
  </p:normalViewPr>
  <p:slideViewPr>
    <p:cSldViewPr snapToGrid="0" snapToObjects="1">
      <p:cViewPr>
        <p:scale>
          <a:sx n="100" d="100"/>
          <a:sy n="100" d="100"/>
        </p:scale>
        <p:origin x="8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5BD8A-21E6-4EAD-8445-6143FADE15C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B1AEC811-C1E3-48EA-9406-6B0A8636A98F}">
      <dgm:prSet phldrT="[Texto]" custT="1"/>
      <dgm:spPr/>
      <dgm:t>
        <a:bodyPr/>
        <a:lstStyle/>
        <a:p>
          <a:r>
            <a:rPr lang="es-GT" sz="1200" dirty="0"/>
            <a:t>Fiable</a:t>
          </a:r>
          <a:r>
            <a:rPr lang="es-GT" sz="1600" dirty="0"/>
            <a:t> </a:t>
          </a:r>
        </a:p>
      </dgm:t>
    </dgm:pt>
    <dgm:pt modelId="{88418C7E-BDF4-451E-B7A1-AF192CCC08FB}" type="parTrans" cxnId="{29A83798-5111-4D17-9A28-C6B9DAB9C335}">
      <dgm:prSet/>
      <dgm:spPr/>
      <dgm:t>
        <a:bodyPr/>
        <a:lstStyle/>
        <a:p>
          <a:endParaRPr lang="es-GT"/>
        </a:p>
      </dgm:t>
    </dgm:pt>
    <dgm:pt modelId="{84E746DD-792A-4B53-BF04-DB60E1723218}" type="sibTrans" cxnId="{29A83798-5111-4D17-9A28-C6B9DAB9C335}">
      <dgm:prSet/>
      <dgm:spPr/>
      <dgm:t>
        <a:bodyPr/>
        <a:lstStyle/>
        <a:p>
          <a:endParaRPr lang="es-GT" dirty="0"/>
        </a:p>
      </dgm:t>
    </dgm:pt>
    <dgm:pt modelId="{C357C22F-A541-4FBE-9E60-9F2460583433}">
      <dgm:prSet phldrT="[Texto]" phldr="1" custT="1"/>
      <dgm:spPr/>
      <dgm:t>
        <a:bodyPr/>
        <a:lstStyle/>
        <a:p>
          <a:endParaRPr lang="es-GT" sz="1600" dirty="0"/>
        </a:p>
      </dgm:t>
    </dgm:pt>
    <dgm:pt modelId="{A376D049-8E09-40B9-85DD-4692C205D9AE}" type="parTrans" cxnId="{D3EA6BA2-494D-4CAB-8495-B7EA6A2F71E1}">
      <dgm:prSet/>
      <dgm:spPr/>
      <dgm:t>
        <a:bodyPr/>
        <a:lstStyle/>
        <a:p>
          <a:endParaRPr lang="es-GT"/>
        </a:p>
      </dgm:t>
    </dgm:pt>
    <dgm:pt modelId="{0FD5CAA3-4297-4FCB-B3A9-8C820185DA41}" type="sibTrans" cxnId="{D3EA6BA2-494D-4CAB-8495-B7EA6A2F71E1}">
      <dgm:prSet/>
      <dgm:spPr/>
      <dgm:t>
        <a:bodyPr/>
        <a:lstStyle/>
        <a:p>
          <a:endParaRPr lang="es-GT"/>
        </a:p>
      </dgm:t>
    </dgm:pt>
    <dgm:pt modelId="{5D2F6097-1C70-4243-AD16-09E433374319}">
      <dgm:prSet phldrT="[Texto]" custT="1"/>
      <dgm:spPr/>
      <dgm:t>
        <a:bodyPr/>
        <a:lstStyle/>
        <a:p>
          <a:r>
            <a:rPr lang="es-GT" sz="1200" b="1" dirty="0"/>
            <a:t>Continuo</a:t>
          </a:r>
        </a:p>
      </dgm:t>
    </dgm:pt>
    <dgm:pt modelId="{5297B6B6-6CB2-4745-AAE4-F40F087C8A0C}" type="parTrans" cxnId="{BC7575C9-C095-44DA-89A5-80CE41E1B5D5}">
      <dgm:prSet/>
      <dgm:spPr/>
      <dgm:t>
        <a:bodyPr/>
        <a:lstStyle/>
        <a:p>
          <a:endParaRPr lang="es-GT"/>
        </a:p>
      </dgm:t>
    </dgm:pt>
    <dgm:pt modelId="{5310066B-61BF-4AF5-AB2C-2AB6547390D6}" type="sibTrans" cxnId="{BC7575C9-C095-44DA-89A5-80CE41E1B5D5}">
      <dgm:prSet/>
      <dgm:spPr/>
      <dgm:t>
        <a:bodyPr/>
        <a:lstStyle/>
        <a:p>
          <a:endParaRPr lang="es-GT">
            <a:solidFill>
              <a:schemeClr val="bg1"/>
            </a:solidFill>
          </a:endParaRPr>
        </a:p>
      </dgm:t>
    </dgm:pt>
    <dgm:pt modelId="{0A53D2C0-DA94-4C10-9A59-BF9D16A4D5C8}">
      <dgm:prSet phldrT="[Texto]" custT="1"/>
      <dgm:spPr/>
      <dgm:t>
        <a:bodyPr/>
        <a:lstStyle/>
        <a:p>
          <a:r>
            <a:rPr lang="es-GT" sz="900" dirty="0"/>
            <a:t>Participativo</a:t>
          </a:r>
        </a:p>
      </dgm:t>
    </dgm:pt>
    <dgm:pt modelId="{4C3C3CF2-95CA-4DD3-A9AB-0EF9263C111F}" type="parTrans" cxnId="{1494B427-BBFE-4105-AA5B-287228F22329}">
      <dgm:prSet/>
      <dgm:spPr/>
      <dgm:t>
        <a:bodyPr/>
        <a:lstStyle/>
        <a:p>
          <a:endParaRPr lang="es-GT"/>
        </a:p>
      </dgm:t>
    </dgm:pt>
    <dgm:pt modelId="{9E09C9A0-CEE4-4042-B2F8-1553F5EDC581}" type="sibTrans" cxnId="{1494B427-BBFE-4105-AA5B-287228F22329}">
      <dgm:prSet/>
      <dgm:spPr/>
      <dgm:t>
        <a:bodyPr/>
        <a:lstStyle/>
        <a:p>
          <a:endParaRPr lang="es-GT"/>
        </a:p>
      </dgm:t>
    </dgm:pt>
    <dgm:pt modelId="{8C8CAC49-5AEB-43B0-984D-CB1B8232885A}">
      <dgm:prSet phldrT="[Texto]" custT="1"/>
      <dgm:spPr/>
      <dgm:t>
        <a:bodyPr/>
        <a:lstStyle/>
        <a:p>
          <a:r>
            <a:rPr lang="es-GT" sz="1200" b="1" dirty="0"/>
            <a:t>Integral</a:t>
          </a:r>
        </a:p>
      </dgm:t>
    </dgm:pt>
    <dgm:pt modelId="{CD8CAB9F-813A-48F9-A4D2-D52CC7F45CE8}" type="parTrans" cxnId="{4AB7192C-C83F-46B3-9D4F-7D973ED50E0A}">
      <dgm:prSet/>
      <dgm:spPr/>
      <dgm:t>
        <a:bodyPr/>
        <a:lstStyle/>
        <a:p>
          <a:endParaRPr lang="es-GT"/>
        </a:p>
      </dgm:t>
    </dgm:pt>
    <dgm:pt modelId="{AD4924DD-1A04-45B2-ABD9-E1ED71FAD285}" type="sibTrans" cxnId="{4AB7192C-C83F-46B3-9D4F-7D973ED50E0A}">
      <dgm:prSet/>
      <dgm:spPr/>
      <dgm:t>
        <a:bodyPr/>
        <a:lstStyle/>
        <a:p>
          <a:endParaRPr lang="es-GT"/>
        </a:p>
      </dgm:t>
    </dgm:pt>
    <dgm:pt modelId="{E23EE34C-4771-4A49-A23D-ECC89ACDFBC3}">
      <dgm:prSet phldrT="[Texto]" custT="1"/>
      <dgm:spPr/>
      <dgm:t>
        <a:bodyPr/>
        <a:lstStyle/>
        <a:p>
          <a:r>
            <a:rPr lang="es-GT" sz="1200" dirty="0"/>
            <a:t>Flexible </a:t>
          </a:r>
        </a:p>
      </dgm:t>
    </dgm:pt>
    <dgm:pt modelId="{F59B5ED2-573E-42E0-89BE-FA943E07528E}" type="parTrans" cxnId="{B904DA99-01D6-48AE-8817-A615F7C07CB7}">
      <dgm:prSet/>
      <dgm:spPr/>
      <dgm:t>
        <a:bodyPr/>
        <a:lstStyle/>
        <a:p>
          <a:endParaRPr lang="es-GT"/>
        </a:p>
      </dgm:t>
    </dgm:pt>
    <dgm:pt modelId="{7ACD03EB-D46F-4EE1-BA15-2AB31DA854CF}" type="sibTrans" cxnId="{B904DA99-01D6-48AE-8817-A615F7C07CB7}">
      <dgm:prSet/>
      <dgm:spPr/>
      <dgm:t>
        <a:bodyPr/>
        <a:lstStyle/>
        <a:p>
          <a:endParaRPr lang="es-GT"/>
        </a:p>
      </dgm:t>
    </dgm:pt>
    <dgm:pt modelId="{E2C0AF8A-2912-442B-BDED-9EFA5F5D5A61}" type="pres">
      <dgm:prSet presAssocID="{C7A5BD8A-21E6-4EAD-8445-6143FADE15C0}" presName="Name0" presStyleCnt="0">
        <dgm:presLayoutVars>
          <dgm:chMax/>
          <dgm:chPref/>
          <dgm:dir/>
          <dgm:animLvl val="lvl"/>
        </dgm:presLayoutVars>
      </dgm:prSet>
      <dgm:spPr/>
    </dgm:pt>
    <dgm:pt modelId="{39F99BD0-003E-497E-8A02-C734ACBE3A94}" type="pres">
      <dgm:prSet presAssocID="{B1AEC811-C1E3-48EA-9406-6B0A8636A98F}" presName="composite" presStyleCnt="0"/>
      <dgm:spPr/>
    </dgm:pt>
    <dgm:pt modelId="{DC6A2695-99B6-49AD-B1E2-BC464439897B}" type="pres">
      <dgm:prSet presAssocID="{B1AEC811-C1E3-48EA-9406-6B0A8636A98F}" presName="Parent1" presStyleLbl="node1" presStyleIdx="0" presStyleCnt="10" custLinFactNeighborY="0">
        <dgm:presLayoutVars>
          <dgm:chMax val="1"/>
          <dgm:chPref val="1"/>
          <dgm:bulletEnabled val="1"/>
        </dgm:presLayoutVars>
      </dgm:prSet>
      <dgm:spPr/>
    </dgm:pt>
    <dgm:pt modelId="{5BEA612F-1191-42F6-ADBF-C9F799957996}" type="pres">
      <dgm:prSet presAssocID="{B1AEC811-C1E3-48EA-9406-6B0A8636A98F}" presName="Childtext1" presStyleLbl="revTx" presStyleIdx="0" presStyleCnt="5" custLinFactX="-61290" custLinFactNeighborX="-100000" custLinFactNeighborY="1194">
        <dgm:presLayoutVars>
          <dgm:chMax val="0"/>
          <dgm:chPref val="0"/>
          <dgm:bulletEnabled val="1"/>
        </dgm:presLayoutVars>
      </dgm:prSet>
      <dgm:spPr/>
    </dgm:pt>
    <dgm:pt modelId="{50F99B35-2CF6-4A06-8DBD-F8782EF9F14A}" type="pres">
      <dgm:prSet presAssocID="{B1AEC811-C1E3-48EA-9406-6B0A8636A98F}" presName="BalanceSpacing" presStyleCnt="0"/>
      <dgm:spPr/>
    </dgm:pt>
    <dgm:pt modelId="{368686BE-894E-4F40-AA64-53CD12C526A8}" type="pres">
      <dgm:prSet presAssocID="{B1AEC811-C1E3-48EA-9406-6B0A8636A98F}" presName="BalanceSpacing1" presStyleCnt="0"/>
      <dgm:spPr/>
    </dgm:pt>
    <dgm:pt modelId="{46C823DF-C2D0-45E4-B4C9-6A24DA51169B}" type="pres">
      <dgm:prSet presAssocID="{84E746DD-792A-4B53-BF04-DB60E1723218}" presName="Accent1Text" presStyleLbl="node1" presStyleIdx="1" presStyleCnt="10"/>
      <dgm:spPr/>
    </dgm:pt>
    <dgm:pt modelId="{8655F67B-262D-4148-8526-0864E3336CA8}" type="pres">
      <dgm:prSet presAssocID="{84E746DD-792A-4B53-BF04-DB60E1723218}" presName="spaceBetweenRectangles" presStyleCnt="0"/>
      <dgm:spPr/>
    </dgm:pt>
    <dgm:pt modelId="{9E0887B8-4785-4028-B844-B31DD2774112}" type="pres">
      <dgm:prSet presAssocID="{E23EE34C-4771-4A49-A23D-ECC89ACDFBC3}" presName="composite" presStyleCnt="0"/>
      <dgm:spPr/>
    </dgm:pt>
    <dgm:pt modelId="{2CC587A3-EB2A-485A-9D30-84D8D033E914}" type="pres">
      <dgm:prSet presAssocID="{E23EE34C-4771-4A49-A23D-ECC89ACDFBC3}" presName="Parent1" presStyleLbl="node1" presStyleIdx="2" presStyleCnt="10" custLinFactNeighborY="0">
        <dgm:presLayoutVars>
          <dgm:chMax val="1"/>
          <dgm:chPref val="1"/>
          <dgm:bulletEnabled val="1"/>
        </dgm:presLayoutVars>
      </dgm:prSet>
      <dgm:spPr/>
    </dgm:pt>
    <dgm:pt modelId="{30B0DBE7-1EF7-4BC8-A4EF-B58A528EA338}" type="pres">
      <dgm:prSet presAssocID="{E23EE34C-4771-4A49-A23D-ECC89ACDFBC3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BDFDA3B-DE4F-48E6-905B-D452E19D93D4}" type="pres">
      <dgm:prSet presAssocID="{E23EE34C-4771-4A49-A23D-ECC89ACDFBC3}" presName="BalanceSpacing" presStyleCnt="0"/>
      <dgm:spPr/>
    </dgm:pt>
    <dgm:pt modelId="{1F54CDF7-758E-4F53-95BF-E4217F9EDD9B}" type="pres">
      <dgm:prSet presAssocID="{E23EE34C-4771-4A49-A23D-ECC89ACDFBC3}" presName="BalanceSpacing1" presStyleCnt="0"/>
      <dgm:spPr/>
    </dgm:pt>
    <dgm:pt modelId="{5096147A-2E11-45DF-9BCA-C739FF1185D0}" type="pres">
      <dgm:prSet presAssocID="{7ACD03EB-D46F-4EE1-BA15-2AB31DA854CF}" presName="Accent1Text" presStyleLbl="node1" presStyleIdx="3" presStyleCnt="10" custLinFactNeighborY="0"/>
      <dgm:spPr/>
    </dgm:pt>
    <dgm:pt modelId="{B7FB8C71-2F83-4681-AAAF-58F5190AA0CB}" type="pres">
      <dgm:prSet presAssocID="{7ACD03EB-D46F-4EE1-BA15-2AB31DA854CF}" presName="spaceBetweenRectangles" presStyleCnt="0"/>
      <dgm:spPr/>
    </dgm:pt>
    <dgm:pt modelId="{1FA5515B-996A-4DC1-8433-04F5762F2CE6}" type="pres">
      <dgm:prSet presAssocID="{5D2F6097-1C70-4243-AD16-09E433374319}" presName="composite" presStyleCnt="0"/>
      <dgm:spPr/>
    </dgm:pt>
    <dgm:pt modelId="{EB06A34C-0BC1-430D-BC12-1B0AEC6CE073}" type="pres">
      <dgm:prSet presAssocID="{5D2F6097-1C70-4243-AD16-09E433374319}" presName="Parent1" presStyleLbl="node1" presStyleIdx="4" presStyleCnt="10" custScaleX="107201" custLinFactNeighborY="0">
        <dgm:presLayoutVars>
          <dgm:chMax val="1"/>
          <dgm:chPref val="1"/>
          <dgm:bulletEnabled val="1"/>
        </dgm:presLayoutVars>
      </dgm:prSet>
      <dgm:spPr/>
    </dgm:pt>
    <dgm:pt modelId="{A793C50E-9711-46E7-8DF5-A038F1345701}" type="pres">
      <dgm:prSet presAssocID="{5D2F6097-1C70-4243-AD16-09E433374319}" presName="Childtext1" presStyleLbl="revTx" presStyleIdx="2" presStyleCnt="5" custLinFactX="70989" custLinFactNeighborX="100000" custLinFactNeighborY="12674">
        <dgm:presLayoutVars>
          <dgm:chMax val="0"/>
          <dgm:chPref val="0"/>
          <dgm:bulletEnabled val="1"/>
        </dgm:presLayoutVars>
      </dgm:prSet>
      <dgm:spPr/>
    </dgm:pt>
    <dgm:pt modelId="{B9212758-401B-40AF-93B6-BE7990B141AC}" type="pres">
      <dgm:prSet presAssocID="{5D2F6097-1C70-4243-AD16-09E433374319}" presName="BalanceSpacing" presStyleCnt="0"/>
      <dgm:spPr/>
    </dgm:pt>
    <dgm:pt modelId="{0B787499-1314-4107-A5C8-96575490C1F6}" type="pres">
      <dgm:prSet presAssocID="{5D2F6097-1C70-4243-AD16-09E433374319}" presName="BalanceSpacing1" presStyleCnt="0"/>
      <dgm:spPr/>
    </dgm:pt>
    <dgm:pt modelId="{17ABA1CA-1479-4D5D-AAE2-2E77FFACA8C9}" type="pres">
      <dgm:prSet presAssocID="{5310066B-61BF-4AF5-AB2C-2AB6547390D6}" presName="Accent1Text" presStyleLbl="node1" presStyleIdx="5" presStyleCnt="10" custLinFactNeighborX="-2215" custLinFactNeighborY="0"/>
      <dgm:spPr/>
    </dgm:pt>
    <dgm:pt modelId="{FD2DEE6D-CF86-44C3-A008-23FA0465C531}" type="pres">
      <dgm:prSet presAssocID="{5310066B-61BF-4AF5-AB2C-2AB6547390D6}" presName="spaceBetweenRectangles" presStyleCnt="0"/>
      <dgm:spPr/>
    </dgm:pt>
    <dgm:pt modelId="{BE65A010-919C-4CAB-87D1-0F091636EC38}" type="pres">
      <dgm:prSet presAssocID="{8C8CAC49-5AEB-43B0-984D-CB1B8232885A}" presName="composite" presStyleCnt="0"/>
      <dgm:spPr/>
    </dgm:pt>
    <dgm:pt modelId="{47A14CA1-8500-4EC5-9DD4-AB20F5FFA51E}" type="pres">
      <dgm:prSet presAssocID="{8C8CAC49-5AEB-43B0-984D-CB1B8232885A}" presName="Parent1" presStyleLbl="node1" presStyleIdx="6" presStyleCnt="10" custLinFactNeighborY="0">
        <dgm:presLayoutVars>
          <dgm:chMax val="1"/>
          <dgm:chPref val="1"/>
          <dgm:bulletEnabled val="1"/>
        </dgm:presLayoutVars>
      </dgm:prSet>
      <dgm:spPr/>
    </dgm:pt>
    <dgm:pt modelId="{3012DA0A-2F68-49A5-B3FD-F75CC2D6715C}" type="pres">
      <dgm:prSet presAssocID="{8C8CAC49-5AEB-43B0-984D-CB1B8232885A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FDC78BA-7305-4BE5-A35E-11D5EBDB12E5}" type="pres">
      <dgm:prSet presAssocID="{8C8CAC49-5AEB-43B0-984D-CB1B8232885A}" presName="BalanceSpacing" presStyleCnt="0"/>
      <dgm:spPr/>
    </dgm:pt>
    <dgm:pt modelId="{3A161F4B-F792-4AEC-9E77-6C21D455C2DE}" type="pres">
      <dgm:prSet presAssocID="{8C8CAC49-5AEB-43B0-984D-CB1B8232885A}" presName="BalanceSpacing1" presStyleCnt="0"/>
      <dgm:spPr/>
    </dgm:pt>
    <dgm:pt modelId="{FA65E3ED-CA94-4E89-8855-FA79FCF442F2}" type="pres">
      <dgm:prSet presAssocID="{AD4924DD-1A04-45B2-ABD9-E1ED71FAD285}" presName="Accent1Text" presStyleLbl="node1" presStyleIdx="7" presStyleCnt="10" custLinFactNeighborX="-2215" custLinFactNeighborY="0"/>
      <dgm:spPr/>
    </dgm:pt>
    <dgm:pt modelId="{E9B5D820-4A57-44EF-B557-70234602612F}" type="pres">
      <dgm:prSet presAssocID="{AD4924DD-1A04-45B2-ABD9-E1ED71FAD285}" presName="spaceBetweenRectangles" presStyleCnt="0"/>
      <dgm:spPr/>
    </dgm:pt>
    <dgm:pt modelId="{27721FAF-0855-41A5-AC98-79C165090CE9}" type="pres">
      <dgm:prSet presAssocID="{0A53D2C0-DA94-4C10-9A59-BF9D16A4D5C8}" presName="composite" presStyleCnt="0"/>
      <dgm:spPr/>
    </dgm:pt>
    <dgm:pt modelId="{BECB1E29-A9C9-473F-8C96-460729710A74}" type="pres">
      <dgm:prSet presAssocID="{0A53D2C0-DA94-4C10-9A59-BF9D16A4D5C8}" presName="Parent1" presStyleLbl="node1" presStyleIdx="8" presStyleCnt="10" custLinFactNeighborY="0">
        <dgm:presLayoutVars>
          <dgm:chMax val="1"/>
          <dgm:chPref val="1"/>
          <dgm:bulletEnabled val="1"/>
        </dgm:presLayoutVars>
      </dgm:prSet>
      <dgm:spPr/>
    </dgm:pt>
    <dgm:pt modelId="{5F67077C-98CF-48FF-8AE5-C780477F9C5E}" type="pres">
      <dgm:prSet presAssocID="{0A53D2C0-DA94-4C10-9A59-BF9D16A4D5C8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92EC960-6D16-494E-B379-29173CC79122}" type="pres">
      <dgm:prSet presAssocID="{0A53D2C0-DA94-4C10-9A59-BF9D16A4D5C8}" presName="BalanceSpacing" presStyleCnt="0"/>
      <dgm:spPr/>
    </dgm:pt>
    <dgm:pt modelId="{9A779C0A-4945-41A8-99C5-C316C984FA21}" type="pres">
      <dgm:prSet presAssocID="{0A53D2C0-DA94-4C10-9A59-BF9D16A4D5C8}" presName="BalanceSpacing1" presStyleCnt="0"/>
      <dgm:spPr/>
    </dgm:pt>
    <dgm:pt modelId="{31884C0D-8198-4E8F-BAE4-6EFE771C5E83}" type="pres">
      <dgm:prSet presAssocID="{9E09C9A0-CEE4-4042-B2F8-1553F5EDC581}" presName="Accent1Text" presStyleLbl="node1" presStyleIdx="9" presStyleCnt="10"/>
      <dgm:spPr/>
    </dgm:pt>
  </dgm:ptLst>
  <dgm:cxnLst>
    <dgm:cxn modelId="{D13D980D-5B5A-467A-8BA4-5E30391E1033}" type="presOf" srcId="{0A53D2C0-DA94-4C10-9A59-BF9D16A4D5C8}" destId="{BECB1E29-A9C9-473F-8C96-460729710A74}" srcOrd="0" destOrd="0" presId="urn:microsoft.com/office/officeart/2008/layout/AlternatingHexagons"/>
    <dgm:cxn modelId="{1494B427-BBFE-4105-AA5B-287228F22329}" srcId="{C7A5BD8A-21E6-4EAD-8445-6143FADE15C0}" destId="{0A53D2C0-DA94-4C10-9A59-BF9D16A4D5C8}" srcOrd="4" destOrd="0" parTransId="{4C3C3CF2-95CA-4DD3-A9AB-0EF9263C111F}" sibTransId="{9E09C9A0-CEE4-4042-B2F8-1553F5EDC581}"/>
    <dgm:cxn modelId="{4AB7192C-C83F-46B3-9D4F-7D973ED50E0A}" srcId="{C7A5BD8A-21E6-4EAD-8445-6143FADE15C0}" destId="{8C8CAC49-5AEB-43B0-984D-CB1B8232885A}" srcOrd="3" destOrd="0" parTransId="{CD8CAB9F-813A-48F9-A4D2-D52CC7F45CE8}" sibTransId="{AD4924DD-1A04-45B2-ABD9-E1ED71FAD285}"/>
    <dgm:cxn modelId="{413DF130-90DD-4146-9989-8151F4D0B729}" type="presOf" srcId="{C357C22F-A541-4FBE-9E60-9F2460583433}" destId="{5BEA612F-1191-42F6-ADBF-C9F799957996}" srcOrd="0" destOrd="0" presId="urn:microsoft.com/office/officeart/2008/layout/AlternatingHexagons"/>
    <dgm:cxn modelId="{10CC5C44-1B81-4241-8158-0B7120BAE656}" type="presOf" srcId="{8C8CAC49-5AEB-43B0-984D-CB1B8232885A}" destId="{47A14CA1-8500-4EC5-9DD4-AB20F5FFA51E}" srcOrd="0" destOrd="0" presId="urn:microsoft.com/office/officeart/2008/layout/AlternatingHexagons"/>
    <dgm:cxn modelId="{7399D982-8D0E-4543-8EA6-3A33C34F44BF}" type="presOf" srcId="{9E09C9A0-CEE4-4042-B2F8-1553F5EDC581}" destId="{31884C0D-8198-4E8F-BAE4-6EFE771C5E83}" srcOrd="0" destOrd="0" presId="urn:microsoft.com/office/officeart/2008/layout/AlternatingHexagons"/>
    <dgm:cxn modelId="{6982D184-3FC7-49C1-A076-535876C66F51}" type="presOf" srcId="{5D2F6097-1C70-4243-AD16-09E433374319}" destId="{EB06A34C-0BC1-430D-BC12-1B0AEC6CE073}" srcOrd="0" destOrd="0" presId="urn:microsoft.com/office/officeart/2008/layout/AlternatingHexagons"/>
    <dgm:cxn modelId="{82D8128B-2081-43DE-AF07-52924042105A}" type="presOf" srcId="{84E746DD-792A-4B53-BF04-DB60E1723218}" destId="{46C823DF-C2D0-45E4-B4C9-6A24DA51169B}" srcOrd="0" destOrd="0" presId="urn:microsoft.com/office/officeart/2008/layout/AlternatingHexagons"/>
    <dgm:cxn modelId="{29A83798-5111-4D17-9A28-C6B9DAB9C335}" srcId="{C7A5BD8A-21E6-4EAD-8445-6143FADE15C0}" destId="{B1AEC811-C1E3-48EA-9406-6B0A8636A98F}" srcOrd="0" destOrd="0" parTransId="{88418C7E-BDF4-451E-B7A1-AF192CCC08FB}" sibTransId="{84E746DD-792A-4B53-BF04-DB60E1723218}"/>
    <dgm:cxn modelId="{B904DA99-01D6-48AE-8817-A615F7C07CB7}" srcId="{C7A5BD8A-21E6-4EAD-8445-6143FADE15C0}" destId="{E23EE34C-4771-4A49-A23D-ECC89ACDFBC3}" srcOrd="1" destOrd="0" parTransId="{F59B5ED2-573E-42E0-89BE-FA943E07528E}" sibTransId="{7ACD03EB-D46F-4EE1-BA15-2AB31DA854CF}"/>
    <dgm:cxn modelId="{55E61D9A-C376-4ABA-A94F-DB4580F0518A}" type="presOf" srcId="{C7A5BD8A-21E6-4EAD-8445-6143FADE15C0}" destId="{E2C0AF8A-2912-442B-BDED-9EFA5F5D5A61}" srcOrd="0" destOrd="0" presId="urn:microsoft.com/office/officeart/2008/layout/AlternatingHexagons"/>
    <dgm:cxn modelId="{41375F9B-423D-4C04-A17B-63B057A0E4C9}" type="presOf" srcId="{7ACD03EB-D46F-4EE1-BA15-2AB31DA854CF}" destId="{5096147A-2E11-45DF-9BCA-C739FF1185D0}" srcOrd="0" destOrd="0" presId="urn:microsoft.com/office/officeart/2008/layout/AlternatingHexagons"/>
    <dgm:cxn modelId="{D3EA6BA2-494D-4CAB-8495-B7EA6A2F71E1}" srcId="{B1AEC811-C1E3-48EA-9406-6B0A8636A98F}" destId="{C357C22F-A541-4FBE-9E60-9F2460583433}" srcOrd="0" destOrd="0" parTransId="{A376D049-8E09-40B9-85DD-4692C205D9AE}" sibTransId="{0FD5CAA3-4297-4FCB-B3A9-8C820185DA41}"/>
    <dgm:cxn modelId="{2A6298A3-F48A-480F-A698-FD2BFBECF9B0}" type="presOf" srcId="{E23EE34C-4771-4A49-A23D-ECC89ACDFBC3}" destId="{2CC587A3-EB2A-485A-9D30-84D8D033E914}" srcOrd="0" destOrd="0" presId="urn:microsoft.com/office/officeart/2008/layout/AlternatingHexagons"/>
    <dgm:cxn modelId="{90016DB5-F78D-43BC-ADE9-46D2AF0C8692}" type="presOf" srcId="{5310066B-61BF-4AF5-AB2C-2AB6547390D6}" destId="{17ABA1CA-1479-4D5D-AAE2-2E77FFACA8C9}" srcOrd="0" destOrd="0" presId="urn:microsoft.com/office/officeart/2008/layout/AlternatingHexagons"/>
    <dgm:cxn modelId="{97F16BC3-1AC4-4F79-9F76-AA7C6607C00C}" type="presOf" srcId="{B1AEC811-C1E3-48EA-9406-6B0A8636A98F}" destId="{DC6A2695-99B6-49AD-B1E2-BC464439897B}" srcOrd="0" destOrd="0" presId="urn:microsoft.com/office/officeart/2008/layout/AlternatingHexagons"/>
    <dgm:cxn modelId="{BC7575C9-C095-44DA-89A5-80CE41E1B5D5}" srcId="{C7A5BD8A-21E6-4EAD-8445-6143FADE15C0}" destId="{5D2F6097-1C70-4243-AD16-09E433374319}" srcOrd="2" destOrd="0" parTransId="{5297B6B6-6CB2-4745-AAE4-F40F087C8A0C}" sibTransId="{5310066B-61BF-4AF5-AB2C-2AB6547390D6}"/>
    <dgm:cxn modelId="{369B84D1-BA10-47CB-964E-A978F36E96E6}" type="presOf" srcId="{AD4924DD-1A04-45B2-ABD9-E1ED71FAD285}" destId="{FA65E3ED-CA94-4E89-8855-FA79FCF442F2}" srcOrd="0" destOrd="0" presId="urn:microsoft.com/office/officeart/2008/layout/AlternatingHexagons"/>
    <dgm:cxn modelId="{9C36ED2D-9EC1-4393-A993-1EF905645941}" type="presParOf" srcId="{E2C0AF8A-2912-442B-BDED-9EFA5F5D5A61}" destId="{39F99BD0-003E-497E-8A02-C734ACBE3A94}" srcOrd="0" destOrd="0" presId="urn:microsoft.com/office/officeart/2008/layout/AlternatingHexagons"/>
    <dgm:cxn modelId="{EBF7921B-D21A-4E7E-8569-6C630BB9FD1C}" type="presParOf" srcId="{39F99BD0-003E-497E-8A02-C734ACBE3A94}" destId="{DC6A2695-99B6-49AD-B1E2-BC464439897B}" srcOrd="0" destOrd="0" presId="urn:microsoft.com/office/officeart/2008/layout/AlternatingHexagons"/>
    <dgm:cxn modelId="{C364E45F-51BC-4CB8-B6EF-857D497B3A5D}" type="presParOf" srcId="{39F99BD0-003E-497E-8A02-C734ACBE3A94}" destId="{5BEA612F-1191-42F6-ADBF-C9F799957996}" srcOrd="1" destOrd="0" presId="urn:microsoft.com/office/officeart/2008/layout/AlternatingHexagons"/>
    <dgm:cxn modelId="{597B3170-2B77-4D07-AE93-63CB10476735}" type="presParOf" srcId="{39F99BD0-003E-497E-8A02-C734ACBE3A94}" destId="{50F99B35-2CF6-4A06-8DBD-F8782EF9F14A}" srcOrd="2" destOrd="0" presId="urn:microsoft.com/office/officeart/2008/layout/AlternatingHexagons"/>
    <dgm:cxn modelId="{35AD8288-7341-4B40-9F1B-F1086512298B}" type="presParOf" srcId="{39F99BD0-003E-497E-8A02-C734ACBE3A94}" destId="{368686BE-894E-4F40-AA64-53CD12C526A8}" srcOrd="3" destOrd="0" presId="urn:microsoft.com/office/officeart/2008/layout/AlternatingHexagons"/>
    <dgm:cxn modelId="{F7FFE570-C1E6-45E4-85D5-91A303AE353D}" type="presParOf" srcId="{39F99BD0-003E-497E-8A02-C734ACBE3A94}" destId="{46C823DF-C2D0-45E4-B4C9-6A24DA51169B}" srcOrd="4" destOrd="0" presId="urn:microsoft.com/office/officeart/2008/layout/AlternatingHexagons"/>
    <dgm:cxn modelId="{3C12BDE1-0658-435D-B580-FB0039B6D19A}" type="presParOf" srcId="{E2C0AF8A-2912-442B-BDED-9EFA5F5D5A61}" destId="{8655F67B-262D-4148-8526-0864E3336CA8}" srcOrd="1" destOrd="0" presId="urn:microsoft.com/office/officeart/2008/layout/AlternatingHexagons"/>
    <dgm:cxn modelId="{115B56B6-014E-4FB3-945E-C3A705BF6724}" type="presParOf" srcId="{E2C0AF8A-2912-442B-BDED-9EFA5F5D5A61}" destId="{9E0887B8-4785-4028-B844-B31DD2774112}" srcOrd="2" destOrd="0" presId="urn:microsoft.com/office/officeart/2008/layout/AlternatingHexagons"/>
    <dgm:cxn modelId="{3058BDDE-2966-4488-855A-D0C7D6F697E3}" type="presParOf" srcId="{9E0887B8-4785-4028-B844-B31DD2774112}" destId="{2CC587A3-EB2A-485A-9D30-84D8D033E914}" srcOrd="0" destOrd="0" presId="urn:microsoft.com/office/officeart/2008/layout/AlternatingHexagons"/>
    <dgm:cxn modelId="{6B24D1F4-8291-4519-99BE-963D9514F535}" type="presParOf" srcId="{9E0887B8-4785-4028-B844-B31DD2774112}" destId="{30B0DBE7-1EF7-4BC8-A4EF-B58A528EA338}" srcOrd="1" destOrd="0" presId="urn:microsoft.com/office/officeart/2008/layout/AlternatingHexagons"/>
    <dgm:cxn modelId="{9F9DF560-19AD-48C9-BC09-E3498A558B86}" type="presParOf" srcId="{9E0887B8-4785-4028-B844-B31DD2774112}" destId="{BBDFDA3B-DE4F-48E6-905B-D452E19D93D4}" srcOrd="2" destOrd="0" presId="urn:microsoft.com/office/officeart/2008/layout/AlternatingHexagons"/>
    <dgm:cxn modelId="{6B4A3C5C-01F8-41BB-AF62-0890E71E0601}" type="presParOf" srcId="{9E0887B8-4785-4028-B844-B31DD2774112}" destId="{1F54CDF7-758E-4F53-95BF-E4217F9EDD9B}" srcOrd="3" destOrd="0" presId="urn:microsoft.com/office/officeart/2008/layout/AlternatingHexagons"/>
    <dgm:cxn modelId="{8E3E7E50-18C6-46BD-8EFF-92687D1A7AE9}" type="presParOf" srcId="{9E0887B8-4785-4028-B844-B31DD2774112}" destId="{5096147A-2E11-45DF-9BCA-C739FF1185D0}" srcOrd="4" destOrd="0" presId="urn:microsoft.com/office/officeart/2008/layout/AlternatingHexagons"/>
    <dgm:cxn modelId="{C48281E4-2E8B-480A-91FD-8B90C6184739}" type="presParOf" srcId="{E2C0AF8A-2912-442B-BDED-9EFA5F5D5A61}" destId="{B7FB8C71-2F83-4681-AAAF-58F5190AA0CB}" srcOrd="3" destOrd="0" presId="urn:microsoft.com/office/officeart/2008/layout/AlternatingHexagons"/>
    <dgm:cxn modelId="{1297F169-C41F-424C-9F37-09ECC64BF713}" type="presParOf" srcId="{E2C0AF8A-2912-442B-BDED-9EFA5F5D5A61}" destId="{1FA5515B-996A-4DC1-8433-04F5762F2CE6}" srcOrd="4" destOrd="0" presId="urn:microsoft.com/office/officeart/2008/layout/AlternatingHexagons"/>
    <dgm:cxn modelId="{5751D0C5-5E9D-4786-9292-92EE8D6C3F5E}" type="presParOf" srcId="{1FA5515B-996A-4DC1-8433-04F5762F2CE6}" destId="{EB06A34C-0BC1-430D-BC12-1B0AEC6CE073}" srcOrd="0" destOrd="0" presId="urn:microsoft.com/office/officeart/2008/layout/AlternatingHexagons"/>
    <dgm:cxn modelId="{F9B619EC-988F-4AAE-A1A8-213C6F36B1FF}" type="presParOf" srcId="{1FA5515B-996A-4DC1-8433-04F5762F2CE6}" destId="{A793C50E-9711-46E7-8DF5-A038F1345701}" srcOrd="1" destOrd="0" presId="urn:microsoft.com/office/officeart/2008/layout/AlternatingHexagons"/>
    <dgm:cxn modelId="{303794AA-F31C-4108-893C-B48EE808BFEE}" type="presParOf" srcId="{1FA5515B-996A-4DC1-8433-04F5762F2CE6}" destId="{B9212758-401B-40AF-93B6-BE7990B141AC}" srcOrd="2" destOrd="0" presId="urn:microsoft.com/office/officeart/2008/layout/AlternatingHexagons"/>
    <dgm:cxn modelId="{E84E0005-D50C-4AE6-94B6-6720B3858FFA}" type="presParOf" srcId="{1FA5515B-996A-4DC1-8433-04F5762F2CE6}" destId="{0B787499-1314-4107-A5C8-96575490C1F6}" srcOrd="3" destOrd="0" presId="urn:microsoft.com/office/officeart/2008/layout/AlternatingHexagons"/>
    <dgm:cxn modelId="{2091D6CD-1075-4A30-8A73-249D56F975A4}" type="presParOf" srcId="{1FA5515B-996A-4DC1-8433-04F5762F2CE6}" destId="{17ABA1CA-1479-4D5D-AAE2-2E77FFACA8C9}" srcOrd="4" destOrd="0" presId="urn:microsoft.com/office/officeart/2008/layout/AlternatingHexagons"/>
    <dgm:cxn modelId="{619519BA-F7B2-4947-85F3-E4A7420836BF}" type="presParOf" srcId="{E2C0AF8A-2912-442B-BDED-9EFA5F5D5A61}" destId="{FD2DEE6D-CF86-44C3-A008-23FA0465C531}" srcOrd="5" destOrd="0" presId="urn:microsoft.com/office/officeart/2008/layout/AlternatingHexagons"/>
    <dgm:cxn modelId="{5451F70A-824F-48CD-874D-BC0B00BECFBF}" type="presParOf" srcId="{E2C0AF8A-2912-442B-BDED-9EFA5F5D5A61}" destId="{BE65A010-919C-4CAB-87D1-0F091636EC38}" srcOrd="6" destOrd="0" presId="urn:microsoft.com/office/officeart/2008/layout/AlternatingHexagons"/>
    <dgm:cxn modelId="{BEDBAB5C-F515-41E4-849F-A7FFA89FBB4B}" type="presParOf" srcId="{BE65A010-919C-4CAB-87D1-0F091636EC38}" destId="{47A14CA1-8500-4EC5-9DD4-AB20F5FFA51E}" srcOrd="0" destOrd="0" presId="urn:microsoft.com/office/officeart/2008/layout/AlternatingHexagons"/>
    <dgm:cxn modelId="{F66DB93B-4DE4-4DFD-AA59-4DBBC1301ACB}" type="presParOf" srcId="{BE65A010-919C-4CAB-87D1-0F091636EC38}" destId="{3012DA0A-2F68-49A5-B3FD-F75CC2D6715C}" srcOrd="1" destOrd="0" presId="urn:microsoft.com/office/officeart/2008/layout/AlternatingHexagons"/>
    <dgm:cxn modelId="{97E62C7E-DCD7-4792-BF58-C99B94EFF782}" type="presParOf" srcId="{BE65A010-919C-4CAB-87D1-0F091636EC38}" destId="{8FDC78BA-7305-4BE5-A35E-11D5EBDB12E5}" srcOrd="2" destOrd="0" presId="urn:microsoft.com/office/officeart/2008/layout/AlternatingHexagons"/>
    <dgm:cxn modelId="{14DCBD47-D426-4AF8-B30B-78941FB91CC5}" type="presParOf" srcId="{BE65A010-919C-4CAB-87D1-0F091636EC38}" destId="{3A161F4B-F792-4AEC-9E77-6C21D455C2DE}" srcOrd="3" destOrd="0" presId="urn:microsoft.com/office/officeart/2008/layout/AlternatingHexagons"/>
    <dgm:cxn modelId="{19BF3FE4-0A74-4A7E-AE7A-EA0D4D22AF84}" type="presParOf" srcId="{BE65A010-919C-4CAB-87D1-0F091636EC38}" destId="{FA65E3ED-CA94-4E89-8855-FA79FCF442F2}" srcOrd="4" destOrd="0" presId="urn:microsoft.com/office/officeart/2008/layout/AlternatingHexagons"/>
    <dgm:cxn modelId="{AF3E29C3-BC55-4483-A74F-312A64A50EBD}" type="presParOf" srcId="{E2C0AF8A-2912-442B-BDED-9EFA5F5D5A61}" destId="{E9B5D820-4A57-44EF-B557-70234602612F}" srcOrd="7" destOrd="0" presId="urn:microsoft.com/office/officeart/2008/layout/AlternatingHexagons"/>
    <dgm:cxn modelId="{B35D84E1-EEDB-4825-88B7-E36CE6970450}" type="presParOf" srcId="{E2C0AF8A-2912-442B-BDED-9EFA5F5D5A61}" destId="{27721FAF-0855-41A5-AC98-79C165090CE9}" srcOrd="8" destOrd="0" presId="urn:microsoft.com/office/officeart/2008/layout/AlternatingHexagons"/>
    <dgm:cxn modelId="{438AADEA-D7FA-4859-86D9-4D968D8AF016}" type="presParOf" srcId="{27721FAF-0855-41A5-AC98-79C165090CE9}" destId="{BECB1E29-A9C9-473F-8C96-460729710A74}" srcOrd="0" destOrd="0" presId="urn:microsoft.com/office/officeart/2008/layout/AlternatingHexagons"/>
    <dgm:cxn modelId="{68D2F368-B5C6-4BFD-A8F6-75F706F167A7}" type="presParOf" srcId="{27721FAF-0855-41A5-AC98-79C165090CE9}" destId="{5F67077C-98CF-48FF-8AE5-C780477F9C5E}" srcOrd="1" destOrd="0" presId="urn:microsoft.com/office/officeart/2008/layout/AlternatingHexagons"/>
    <dgm:cxn modelId="{D966A346-0091-4465-8D2F-87254ACACDB3}" type="presParOf" srcId="{27721FAF-0855-41A5-AC98-79C165090CE9}" destId="{392EC960-6D16-494E-B379-29173CC79122}" srcOrd="2" destOrd="0" presId="urn:microsoft.com/office/officeart/2008/layout/AlternatingHexagons"/>
    <dgm:cxn modelId="{8C1F6F09-29A0-4FF5-9973-82DD8723CA47}" type="presParOf" srcId="{27721FAF-0855-41A5-AC98-79C165090CE9}" destId="{9A779C0A-4945-41A8-99C5-C316C984FA21}" srcOrd="3" destOrd="0" presId="urn:microsoft.com/office/officeart/2008/layout/AlternatingHexagons"/>
    <dgm:cxn modelId="{95323AF4-F944-495A-ABB1-0817CF68E766}" type="presParOf" srcId="{27721FAF-0855-41A5-AC98-79C165090CE9}" destId="{31884C0D-8198-4E8F-BAE4-6EFE771C5E8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75D85-0C54-41C6-A957-D9348835DAEE}" type="doc">
      <dgm:prSet loTypeId="urn:microsoft.com/office/officeart/2005/8/layout/cycle8" loCatId="cycle" qsTypeId="urn:microsoft.com/office/officeart/2005/8/quickstyle/simple5" qsCatId="simple" csTypeId="urn:microsoft.com/office/officeart/2005/8/colors/accent6_5" csCatId="accent6" phldr="1"/>
      <dgm:spPr/>
    </dgm:pt>
    <dgm:pt modelId="{84A9785C-49DC-454B-B2EA-3A9142C12525}">
      <dgm:prSet phldrT="[Texto]"/>
      <dgm:spPr/>
      <dgm:t>
        <a:bodyPr/>
        <a:lstStyle/>
        <a:p>
          <a:r>
            <a:rPr lang="es-GT" dirty="0"/>
            <a:t>Formativa</a:t>
          </a:r>
        </a:p>
      </dgm:t>
    </dgm:pt>
    <dgm:pt modelId="{B9048508-4047-4259-9DF1-946FE6E0EBDE}" type="parTrans" cxnId="{1F114571-31F7-43AA-9A81-B110D59E90CF}">
      <dgm:prSet/>
      <dgm:spPr/>
      <dgm:t>
        <a:bodyPr/>
        <a:lstStyle/>
        <a:p>
          <a:endParaRPr lang="es-GT"/>
        </a:p>
      </dgm:t>
    </dgm:pt>
    <dgm:pt modelId="{6D3E4B32-8FED-415A-BF3D-7DFE7258C165}" type="sibTrans" cxnId="{1F114571-31F7-43AA-9A81-B110D59E90CF}">
      <dgm:prSet/>
      <dgm:spPr/>
      <dgm:t>
        <a:bodyPr/>
        <a:lstStyle/>
        <a:p>
          <a:endParaRPr lang="es-GT"/>
        </a:p>
      </dgm:t>
    </dgm:pt>
    <dgm:pt modelId="{3C8A1EBE-0884-4782-9CF9-8240E5EC830E}">
      <dgm:prSet phldrT="[Texto]"/>
      <dgm:spPr/>
      <dgm:t>
        <a:bodyPr/>
        <a:lstStyle/>
        <a:p>
          <a:r>
            <a:rPr lang="es-GT" dirty="0"/>
            <a:t>Sumativa</a:t>
          </a:r>
        </a:p>
      </dgm:t>
    </dgm:pt>
    <dgm:pt modelId="{7C0CD03C-A63F-4308-BC0D-AAFCE9986F50}" type="parTrans" cxnId="{B103EC16-53C5-4B82-8EDE-C5C88300841A}">
      <dgm:prSet/>
      <dgm:spPr/>
      <dgm:t>
        <a:bodyPr/>
        <a:lstStyle/>
        <a:p>
          <a:endParaRPr lang="es-GT"/>
        </a:p>
      </dgm:t>
    </dgm:pt>
    <dgm:pt modelId="{3BAE1885-162C-4AC7-A787-CC992734871D}" type="sibTrans" cxnId="{B103EC16-53C5-4B82-8EDE-C5C88300841A}">
      <dgm:prSet/>
      <dgm:spPr/>
      <dgm:t>
        <a:bodyPr/>
        <a:lstStyle/>
        <a:p>
          <a:endParaRPr lang="es-GT"/>
        </a:p>
      </dgm:t>
    </dgm:pt>
    <dgm:pt modelId="{388A6170-4EE9-4C65-90CE-2AF8AE26F002}">
      <dgm:prSet phldrT="[Texto]"/>
      <dgm:spPr/>
      <dgm:t>
        <a:bodyPr/>
        <a:lstStyle/>
        <a:p>
          <a:r>
            <a:rPr lang="es-GT" dirty="0"/>
            <a:t>Diagnóstica</a:t>
          </a:r>
        </a:p>
      </dgm:t>
    </dgm:pt>
    <dgm:pt modelId="{AA6C8023-C1DB-426C-B1CB-C6C9569D64EB}" type="parTrans" cxnId="{F2DBF14F-B190-482E-86C3-64E54D30E165}">
      <dgm:prSet/>
      <dgm:spPr/>
      <dgm:t>
        <a:bodyPr/>
        <a:lstStyle/>
        <a:p>
          <a:endParaRPr lang="es-GT"/>
        </a:p>
      </dgm:t>
    </dgm:pt>
    <dgm:pt modelId="{0E37539D-3436-4C1C-9B94-7EA2CC3B424C}" type="sibTrans" cxnId="{F2DBF14F-B190-482E-86C3-64E54D30E165}">
      <dgm:prSet/>
      <dgm:spPr/>
      <dgm:t>
        <a:bodyPr/>
        <a:lstStyle/>
        <a:p>
          <a:endParaRPr lang="es-GT"/>
        </a:p>
      </dgm:t>
    </dgm:pt>
    <dgm:pt modelId="{16FCF787-DE34-4BAE-8C35-5AB006BAC906}" type="pres">
      <dgm:prSet presAssocID="{07B75D85-0C54-41C6-A957-D9348835DAEE}" presName="compositeShape" presStyleCnt="0">
        <dgm:presLayoutVars>
          <dgm:chMax val="7"/>
          <dgm:dir/>
          <dgm:resizeHandles val="exact"/>
        </dgm:presLayoutVars>
      </dgm:prSet>
      <dgm:spPr/>
    </dgm:pt>
    <dgm:pt modelId="{E9524195-90CA-4094-9E51-713BE833FEC0}" type="pres">
      <dgm:prSet presAssocID="{07B75D85-0C54-41C6-A957-D9348835DAEE}" presName="wedge1" presStyleLbl="node1" presStyleIdx="0" presStyleCnt="3"/>
      <dgm:spPr/>
    </dgm:pt>
    <dgm:pt modelId="{09D4819C-50AB-4738-8D17-0E97E6536330}" type="pres">
      <dgm:prSet presAssocID="{07B75D85-0C54-41C6-A957-D9348835DAEE}" presName="dummy1a" presStyleCnt="0"/>
      <dgm:spPr/>
    </dgm:pt>
    <dgm:pt modelId="{AD960415-6D7C-4DBE-933F-3D1E2A0450F7}" type="pres">
      <dgm:prSet presAssocID="{07B75D85-0C54-41C6-A957-D9348835DAEE}" presName="dummy1b" presStyleCnt="0"/>
      <dgm:spPr/>
    </dgm:pt>
    <dgm:pt modelId="{57C43BCF-E491-4F22-A111-C40F5C37B3A9}" type="pres">
      <dgm:prSet presAssocID="{07B75D85-0C54-41C6-A957-D9348835DA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486ED3B-E603-4AD7-A2A5-481CFF5BB6DA}" type="pres">
      <dgm:prSet presAssocID="{07B75D85-0C54-41C6-A957-D9348835DAEE}" presName="wedge2" presStyleLbl="node1" presStyleIdx="1" presStyleCnt="3"/>
      <dgm:spPr/>
    </dgm:pt>
    <dgm:pt modelId="{9037EC7A-24A5-4C1E-9997-CA73E3C8E721}" type="pres">
      <dgm:prSet presAssocID="{07B75D85-0C54-41C6-A957-D9348835DAEE}" presName="dummy2a" presStyleCnt="0"/>
      <dgm:spPr/>
    </dgm:pt>
    <dgm:pt modelId="{946A06FB-121A-4371-91A7-6B734F1E823A}" type="pres">
      <dgm:prSet presAssocID="{07B75D85-0C54-41C6-A957-D9348835DAEE}" presName="dummy2b" presStyleCnt="0"/>
      <dgm:spPr/>
    </dgm:pt>
    <dgm:pt modelId="{B117DF41-467E-47D9-817D-82467D16221F}" type="pres">
      <dgm:prSet presAssocID="{07B75D85-0C54-41C6-A957-D9348835DA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9811598-F2A9-4F04-9C74-A206110CBB19}" type="pres">
      <dgm:prSet presAssocID="{07B75D85-0C54-41C6-A957-D9348835DAEE}" presName="wedge3" presStyleLbl="node1" presStyleIdx="2" presStyleCnt="3" custLinFactNeighborX="-581" custLinFactNeighborY="-40"/>
      <dgm:spPr/>
    </dgm:pt>
    <dgm:pt modelId="{A7FE63CD-4364-482F-9735-E013D5947264}" type="pres">
      <dgm:prSet presAssocID="{07B75D85-0C54-41C6-A957-D9348835DAEE}" presName="dummy3a" presStyleCnt="0"/>
      <dgm:spPr/>
    </dgm:pt>
    <dgm:pt modelId="{31FF094D-4FB5-4807-AB5B-0F0854DD8C52}" type="pres">
      <dgm:prSet presAssocID="{07B75D85-0C54-41C6-A957-D9348835DAEE}" presName="dummy3b" presStyleCnt="0"/>
      <dgm:spPr/>
    </dgm:pt>
    <dgm:pt modelId="{E27C74C7-B79F-4C4A-B896-32FB6C1148E6}" type="pres">
      <dgm:prSet presAssocID="{07B75D85-0C54-41C6-A957-D9348835DA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277A0A6-4CB7-4F95-A1D7-1C79C118D923}" type="pres">
      <dgm:prSet presAssocID="{6D3E4B32-8FED-415A-BF3D-7DFE7258C165}" presName="arrowWedge1" presStyleLbl="fgSibTrans2D1" presStyleIdx="0" presStyleCnt="3"/>
      <dgm:spPr/>
    </dgm:pt>
    <dgm:pt modelId="{64F86BCF-985A-4E08-A917-03B2696C31EF}" type="pres">
      <dgm:prSet presAssocID="{3BAE1885-162C-4AC7-A787-CC992734871D}" presName="arrowWedge2" presStyleLbl="fgSibTrans2D1" presStyleIdx="1" presStyleCnt="3"/>
      <dgm:spPr/>
    </dgm:pt>
    <dgm:pt modelId="{5FDA374A-30EA-477C-809C-62D008550058}" type="pres">
      <dgm:prSet presAssocID="{0E37539D-3436-4C1C-9B94-7EA2CC3B424C}" presName="arrowWedge3" presStyleLbl="fgSibTrans2D1" presStyleIdx="2" presStyleCnt="3"/>
      <dgm:spPr/>
    </dgm:pt>
  </dgm:ptLst>
  <dgm:cxnLst>
    <dgm:cxn modelId="{B103EC16-53C5-4B82-8EDE-C5C88300841A}" srcId="{07B75D85-0C54-41C6-A957-D9348835DAEE}" destId="{3C8A1EBE-0884-4782-9CF9-8240E5EC830E}" srcOrd="1" destOrd="0" parTransId="{7C0CD03C-A63F-4308-BC0D-AAFCE9986F50}" sibTransId="{3BAE1885-162C-4AC7-A787-CC992734871D}"/>
    <dgm:cxn modelId="{376DB76B-628F-4790-8BF3-F86E3A183506}" type="presOf" srcId="{07B75D85-0C54-41C6-A957-D9348835DAEE}" destId="{16FCF787-DE34-4BAE-8C35-5AB006BAC906}" srcOrd="0" destOrd="0" presId="urn:microsoft.com/office/officeart/2005/8/layout/cycle8"/>
    <dgm:cxn modelId="{F2DBF14F-B190-482E-86C3-64E54D30E165}" srcId="{07B75D85-0C54-41C6-A957-D9348835DAEE}" destId="{388A6170-4EE9-4C65-90CE-2AF8AE26F002}" srcOrd="2" destOrd="0" parTransId="{AA6C8023-C1DB-426C-B1CB-C6C9569D64EB}" sibTransId="{0E37539D-3436-4C1C-9B94-7EA2CC3B424C}"/>
    <dgm:cxn modelId="{1F114571-31F7-43AA-9A81-B110D59E90CF}" srcId="{07B75D85-0C54-41C6-A957-D9348835DAEE}" destId="{84A9785C-49DC-454B-B2EA-3A9142C12525}" srcOrd="0" destOrd="0" parTransId="{B9048508-4047-4259-9DF1-946FE6E0EBDE}" sibTransId="{6D3E4B32-8FED-415A-BF3D-7DFE7258C165}"/>
    <dgm:cxn modelId="{29001874-FE8D-4DA6-B120-5FBFB02C581E}" type="presOf" srcId="{388A6170-4EE9-4C65-90CE-2AF8AE26F002}" destId="{29811598-F2A9-4F04-9C74-A206110CBB19}" srcOrd="0" destOrd="0" presId="urn:microsoft.com/office/officeart/2005/8/layout/cycle8"/>
    <dgm:cxn modelId="{7F75E056-A32E-465F-AF5F-9032A27F1ADC}" type="presOf" srcId="{3C8A1EBE-0884-4782-9CF9-8240E5EC830E}" destId="{B117DF41-467E-47D9-817D-82467D16221F}" srcOrd="1" destOrd="0" presId="urn:microsoft.com/office/officeart/2005/8/layout/cycle8"/>
    <dgm:cxn modelId="{B51D0186-50E6-42EC-88AA-C261B5062C4A}" type="presOf" srcId="{3C8A1EBE-0884-4782-9CF9-8240E5EC830E}" destId="{C486ED3B-E603-4AD7-A2A5-481CFF5BB6DA}" srcOrd="0" destOrd="0" presId="urn:microsoft.com/office/officeart/2005/8/layout/cycle8"/>
    <dgm:cxn modelId="{2B8368A6-B741-4E67-AB28-A8E49C968E33}" type="presOf" srcId="{84A9785C-49DC-454B-B2EA-3A9142C12525}" destId="{57C43BCF-E491-4F22-A111-C40F5C37B3A9}" srcOrd="1" destOrd="0" presId="urn:microsoft.com/office/officeart/2005/8/layout/cycle8"/>
    <dgm:cxn modelId="{90A236C0-664A-4923-8BDD-1BF5BFF3F244}" type="presOf" srcId="{84A9785C-49DC-454B-B2EA-3A9142C12525}" destId="{E9524195-90CA-4094-9E51-713BE833FEC0}" srcOrd="0" destOrd="0" presId="urn:microsoft.com/office/officeart/2005/8/layout/cycle8"/>
    <dgm:cxn modelId="{00FFB1C0-99AA-405A-BF11-B92FBF4A23CF}" type="presOf" srcId="{388A6170-4EE9-4C65-90CE-2AF8AE26F002}" destId="{E27C74C7-B79F-4C4A-B896-32FB6C1148E6}" srcOrd="1" destOrd="0" presId="urn:microsoft.com/office/officeart/2005/8/layout/cycle8"/>
    <dgm:cxn modelId="{96FDB0FC-5C58-417D-A45F-2ACEE77B4DBA}" type="presParOf" srcId="{16FCF787-DE34-4BAE-8C35-5AB006BAC906}" destId="{E9524195-90CA-4094-9E51-713BE833FEC0}" srcOrd="0" destOrd="0" presId="urn:microsoft.com/office/officeart/2005/8/layout/cycle8"/>
    <dgm:cxn modelId="{57F92A1F-DAA2-42F1-ADD2-808D0260EB56}" type="presParOf" srcId="{16FCF787-DE34-4BAE-8C35-5AB006BAC906}" destId="{09D4819C-50AB-4738-8D17-0E97E6536330}" srcOrd="1" destOrd="0" presId="urn:microsoft.com/office/officeart/2005/8/layout/cycle8"/>
    <dgm:cxn modelId="{A688127B-80AC-4205-B7AC-81423187CFEE}" type="presParOf" srcId="{16FCF787-DE34-4BAE-8C35-5AB006BAC906}" destId="{AD960415-6D7C-4DBE-933F-3D1E2A0450F7}" srcOrd="2" destOrd="0" presId="urn:microsoft.com/office/officeart/2005/8/layout/cycle8"/>
    <dgm:cxn modelId="{249D2AAF-86FB-4D15-94C7-33CB7FAA0BAC}" type="presParOf" srcId="{16FCF787-DE34-4BAE-8C35-5AB006BAC906}" destId="{57C43BCF-E491-4F22-A111-C40F5C37B3A9}" srcOrd="3" destOrd="0" presId="urn:microsoft.com/office/officeart/2005/8/layout/cycle8"/>
    <dgm:cxn modelId="{3D4F0A1D-2129-41D5-965A-EB20A2818293}" type="presParOf" srcId="{16FCF787-DE34-4BAE-8C35-5AB006BAC906}" destId="{C486ED3B-E603-4AD7-A2A5-481CFF5BB6DA}" srcOrd="4" destOrd="0" presId="urn:microsoft.com/office/officeart/2005/8/layout/cycle8"/>
    <dgm:cxn modelId="{40CF3820-FC10-4144-AC5C-2611B52F96ED}" type="presParOf" srcId="{16FCF787-DE34-4BAE-8C35-5AB006BAC906}" destId="{9037EC7A-24A5-4C1E-9997-CA73E3C8E721}" srcOrd="5" destOrd="0" presId="urn:microsoft.com/office/officeart/2005/8/layout/cycle8"/>
    <dgm:cxn modelId="{8E52FD16-BB9F-4CF7-ADDB-DC8F3907AF8E}" type="presParOf" srcId="{16FCF787-DE34-4BAE-8C35-5AB006BAC906}" destId="{946A06FB-121A-4371-91A7-6B734F1E823A}" srcOrd="6" destOrd="0" presId="urn:microsoft.com/office/officeart/2005/8/layout/cycle8"/>
    <dgm:cxn modelId="{0664D8A6-D870-441B-934D-AD838CEF1693}" type="presParOf" srcId="{16FCF787-DE34-4BAE-8C35-5AB006BAC906}" destId="{B117DF41-467E-47D9-817D-82467D16221F}" srcOrd="7" destOrd="0" presId="urn:microsoft.com/office/officeart/2005/8/layout/cycle8"/>
    <dgm:cxn modelId="{EE68C162-645E-421D-B33E-277ED1D99820}" type="presParOf" srcId="{16FCF787-DE34-4BAE-8C35-5AB006BAC906}" destId="{29811598-F2A9-4F04-9C74-A206110CBB19}" srcOrd="8" destOrd="0" presId="urn:microsoft.com/office/officeart/2005/8/layout/cycle8"/>
    <dgm:cxn modelId="{CC8E1EA9-E02D-4CE6-A1B1-505DED88EA72}" type="presParOf" srcId="{16FCF787-DE34-4BAE-8C35-5AB006BAC906}" destId="{A7FE63CD-4364-482F-9735-E013D5947264}" srcOrd="9" destOrd="0" presId="urn:microsoft.com/office/officeart/2005/8/layout/cycle8"/>
    <dgm:cxn modelId="{F16A495E-B159-42B6-A2FC-74D53FD66705}" type="presParOf" srcId="{16FCF787-DE34-4BAE-8C35-5AB006BAC906}" destId="{31FF094D-4FB5-4807-AB5B-0F0854DD8C52}" srcOrd="10" destOrd="0" presId="urn:microsoft.com/office/officeart/2005/8/layout/cycle8"/>
    <dgm:cxn modelId="{E989229B-E854-4D82-ADC4-5C4C6FC7F2D3}" type="presParOf" srcId="{16FCF787-DE34-4BAE-8C35-5AB006BAC906}" destId="{E27C74C7-B79F-4C4A-B896-32FB6C1148E6}" srcOrd="11" destOrd="0" presId="urn:microsoft.com/office/officeart/2005/8/layout/cycle8"/>
    <dgm:cxn modelId="{9E076782-5BFF-4760-895B-16BF5B239D4C}" type="presParOf" srcId="{16FCF787-DE34-4BAE-8C35-5AB006BAC906}" destId="{C277A0A6-4CB7-4F95-A1D7-1C79C118D923}" srcOrd="12" destOrd="0" presId="urn:microsoft.com/office/officeart/2005/8/layout/cycle8"/>
    <dgm:cxn modelId="{0F1ED88C-891C-423E-89F7-58AC704A22F3}" type="presParOf" srcId="{16FCF787-DE34-4BAE-8C35-5AB006BAC906}" destId="{64F86BCF-985A-4E08-A917-03B2696C31EF}" srcOrd="13" destOrd="0" presId="urn:microsoft.com/office/officeart/2005/8/layout/cycle8"/>
    <dgm:cxn modelId="{1A373667-5014-43CC-ACD1-9290759A4427}" type="presParOf" srcId="{16FCF787-DE34-4BAE-8C35-5AB006BAC906}" destId="{5FDA374A-30EA-477C-809C-62D00855005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A2695-99B6-49AD-B1E2-BC464439897B}">
      <dsp:nvSpPr>
        <dsp:cNvPr id="0" name=""/>
        <dsp:cNvSpPr/>
      </dsp:nvSpPr>
      <dsp:spPr>
        <a:xfrm rot="5400000">
          <a:off x="2892098" y="72181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kern="1200" dirty="0"/>
            <a:t>Fiable</a:t>
          </a:r>
          <a:r>
            <a:rPr lang="es-GT" sz="1600" kern="1200" dirty="0"/>
            <a:t> </a:t>
          </a:r>
        </a:p>
      </dsp:txBody>
      <dsp:txXfrm rot="-5400000">
        <a:off x="3111136" y="171376"/>
        <a:ext cx="653975" cy="751696"/>
      </dsp:txXfrm>
    </dsp:sp>
    <dsp:sp modelId="{5BEA612F-1191-42F6-ADBF-C9F799957996}">
      <dsp:nvSpPr>
        <dsp:cNvPr id="0" name=""/>
        <dsp:cNvSpPr/>
      </dsp:nvSpPr>
      <dsp:spPr>
        <a:xfrm>
          <a:off x="1976306" y="227431"/>
          <a:ext cx="1218730" cy="65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600" kern="1200" dirty="0"/>
        </a:p>
      </dsp:txBody>
      <dsp:txXfrm>
        <a:off x="1976306" y="227431"/>
        <a:ext cx="1218730" cy="655231"/>
      </dsp:txXfrm>
    </dsp:sp>
    <dsp:sp modelId="{46C823DF-C2D0-45E4-B4C9-6A24DA51169B}">
      <dsp:nvSpPr>
        <dsp:cNvPr id="0" name=""/>
        <dsp:cNvSpPr/>
      </dsp:nvSpPr>
      <dsp:spPr>
        <a:xfrm rot="5400000">
          <a:off x="1866005" y="72181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3600" kern="1200" dirty="0"/>
        </a:p>
      </dsp:txBody>
      <dsp:txXfrm rot="-5400000">
        <a:off x="2085043" y="171376"/>
        <a:ext cx="653975" cy="751696"/>
      </dsp:txXfrm>
    </dsp:sp>
    <dsp:sp modelId="{2CC587A3-EB2A-485A-9D30-84D8D033E914}">
      <dsp:nvSpPr>
        <dsp:cNvPr id="0" name=""/>
        <dsp:cNvSpPr/>
      </dsp:nvSpPr>
      <dsp:spPr>
        <a:xfrm rot="5400000">
          <a:off x="2377086" y="999115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kern="1200" dirty="0"/>
            <a:t>Flexible </a:t>
          </a:r>
        </a:p>
      </dsp:txBody>
      <dsp:txXfrm rot="-5400000">
        <a:off x="2596124" y="1098310"/>
        <a:ext cx="653975" cy="751696"/>
      </dsp:txXfrm>
    </dsp:sp>
    <dsp:sp modelId="{30B0DBE7-1EF7-4BC8-A4EF-B58A528EA338}">
      <dsp:nvSpPr>
        <dsp:cNvPr id="0" name=""/>
        <dsp:cNvSpPr/>
      </dsp:nvSpPr>
      <dsp:spPr>
        <a:xfrm>
          <a:off x="1229339" y="1146542"/>
          <a:ext cx="1179416" cy="65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6147A-2E11-45DF-9BCA-C739FF1185D0}">
      <dsp:nvSpPr>
        <dsp:cNvPr id="0" name=""/>
        <dsp:cNvSpPr/>
      </dsp:nvSpPr>
      <dsp:spPr>
        <a:xfrm rot="5400000">
          <a:off x="3403178" y="999115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3600" kern="1200"/>
        </a:p>
      </dsp:txBody>
      <dsp:txXfrm rot="-5400000">
        <a:off x="3622216" y="1098310"/>
        <a:ext cx="653975" cy="751696"/>
      </dsp:txXfrm>
    </dsp:sp>
    <dsp:sp modelId="{EB06A34C-0BC1-430D-BC12-1B0AEC6CE073}">
      <dsp:nvSpPr>
        <dsp:cNvPr id="0" name=""/>
        <dsp:cNvSpPr/>
      </dsp:nvSpPr>
      <dsp:spPr>
        <a:xfrm rot="5400000">
          <a:off x="2892098" y="1891841"/>
          <a:ext cx="1092052" cy="10185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/>
            <a:t>Continuo</a:t>
          </a:r>
        </a:p>
      </dsp:txBody>
      <dsp:txXfrm rot="-5400000">
        <a:off x="3092907" y="2030945"/>
        <a:ext cx="690433" cy="740294"/>
      </dsp:txXfrm>
    </dsp:sp>
    <dsp:sp modelId="{A793C50E-9711-46E7-8DF5-A038F1345701}">
      <dsp:nvSpPr>
        <dsp:cNvPr id="0" name=""/>
        <dsp:cNvSpPr/>
      </dsp:nvSpPr>
      <dsp:spPr>
        <a:xfrm>
          <a:off x="5171336" y="2156520"/>
          <a:ext cx="1218730" cy="65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BA1CA-1479-4D5D-AAE2-2E77FFACA8C9}">
      <dsp:nvSpPr>
        <dsp:cNvPr id="0" name=""/>
        <dsp:cNvSpPr/>
      </dsp:nvSpPr>
      <dsp:spPr>
        <a:xfrm rot="5400000">
          <a:off x="1844961" y="1926049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3600" kern="1200">
            <a:solidFill>
              <a:schemeClr val="bg1"/>
            </a:solidFill>
          </a:endParaRPr>
        </a:p>
      </dsp:txBody>
      <dsp:txXfrm rot="-5400000">
        <a:off x="2063999" y="2025244"/>
        <a:ext cx="653975" cy="751696"/>
      </dsp:txXfrm>
    </dsp:sp>
    <dsp:sp modelId="{47A14CA1-8500-4EC5-9DD4-AB20F5FFA51E}">
      <dsp:nvSpPr>
        <dsp:cNvPr id="0" name=""/>
        <dsp:cNvSpPr/>
      </dsp:nvSpPr>
      <dsp:spPr>
        <a:xfrm rot="5400000">
          <a:off x="2377086" y="2852983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/>
            <a:t>Integral</a:t>
          </a:r>
        </a:p>
      </dsp:txBody>
      <dsp:txXfrm rot="-5400000">
        <a:off x="2596124" y="2952178"/>
        <a:ext cx="653975" cy="751696"/>
      </dsp:txXfrm>
    </dsp:sp>
    <dsp:sp modelId="{3012DA0A-2F68-49A5-B3FD-F75CC2D6715C}">
      <dsp:nvSpPr>
        <dsp:cNvPr id="0" name=""/>
        <dsp:cNvSpPr/>
      </dsp:nvSpPr>
      <dsp:spPr>
        <a:xfrm>
          <a:off x="1229339" y="3000410"/>
          <a:ext cx="1179416" cy="65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5E3ED-CA94-4E89-8855-FA79FCF442F2}">
      <dsp:nvSpPr>
        <dsp:cNvPr id="0" name=""/>
        <dsp:cNvSpPr/>
      </dsp:nvSpPr>
      <dsp:spPr>
        <a:xfrm rot="5400000">
          <a:off x="3382134" y="2852983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3600" kern="1200"/>
        </a:p>
      </dsp:txBody>
      <dsp:txXfrm rot="-5400000">
        <a:off x="3601172" y="2952178"/>
        <a:ext cx="653975" cy="751696"/>
      </dsp:txXfrm>
    </dsp:sp>
    <dsp:sp modelId="{BECB1E29-A9C9-473F-8C96-460729710A74}">
      <dsp:nvSpPr>
        <dsp:cNvPr id="0" name=""/>
        <dsp:cNvSpPr/>
      </dsp:nvSpPr>
      <dsp:spPr>
        <a:xfrm rot="5400000">
          <a:off x="2892098" y="3779917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900" kern="1200" dirty="0"/>
            <a:t>Participativo</a:t>
          </a:r>
        </a:p>
      </dsp:txBody>
      <dsp:txXfrm rot="-5400000">
        <a:off x="3111136" y="3879112"/>
        <a:ext cx="653975" cy="751696"/>
      </dsp:txXfrm>
    </dsp:sp>
    <dsp:sp modelId="{5F67077C-98CF-48FF-8AE5-C780477F9C5E}">
      <dsp:nvSpPr>
        <dsp:cNvPr id="0" name=""/>
        <dsp:cNvSpPr/>
      </dsp:nvSpPr>
      <dsp:spPr>
        <a:xfrm>
          <a:off x="3941997" y="3927345"/>
          <a:ext cx="1218730" cy="655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4C0D-8198-4E8F-BAE4-6EFE771C5E83}">
      <dsp:nvSpPr>
        <dsp:cNvPr id="0" name=""/>
        <dsp:cNvSpPr/>
      </dsp:nvSpPr>
      <dsp:spPr>
        <a:xfrm rot="5400000">
          <a:off x="1866005" y="3779917"/>
          <a:ext cx="1092052" cy="9500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3600" kern="1200"/>
        </a:p>
      </dsp:txBody>
      <dsp:txXfrm rot="-5400000">
        <a:off x="2085043" y="3879112"/>
        <a:ext cx="653975" cy="751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24195-90CA-4094-9E51-713BE833FEC0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900" kern="1200" dirty="0"/>
            <a:t>Formativa</a:t>
          </a:r>
        </a:p>
      </dsp:txBody>
      <dsp:txXfrm>
        <a:off x="3210560" y="987551"/>
        <a:ext cx="1219200" cy="1016000"/>
      </dsp:txXfrm>
    </dsp:sp>
    <dsp:sp modelId="{C486ED3B-E603-4AD7-A2A5-481CFF5BB6DA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900" kern="1200" dirty="0"/>
            <a:t>Sumativa</a:t>
          </a:r>
        </a:p>
      </dsp:txBody>
      <dsp:txXfrm>
        <a:off x="2153920" y="2600960"/>
        <a:ext cx="1828800" cy="894080"/>
      </dsp:txXfrm>
    </dsp:sp>
    <dsp:sp modelId="{29811598-F2A9-4F04-9C74-A206110CBB19}">
      <dsp:nvSpPr>
        <dsp:cNvPr id="0" name=""/>
        <dsp:cNvSpPr/>
      </dsp:nvSpPr>
      <dsp:spPr>
        <a:xfrm>
          <a:off x="1250978" y="262794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900" kern="1200" dirty="0"/>
            <a:t>Diagnóstica</a:t>
          </a:r>
        </a:p>
      </dsp:txBody>
      <dsp:txXfrm>
        <a:off x="1646406" y="986186"/>
        <a:ext cx="1219200" cy="1016000"/>
      </dsp:txXfrm>
    </dsp:sp>
    <dsp:sp modelId="{C277A0A6-4CB7-4F95-A1D7-1C79C118D923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F86BCF-985A-4E08-A917-03B2696C31EF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189935"/>
                <a:satOff val="-7587"/>
                <a:lumOff val="175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189935"/>
                <a:satOff val="-7587"/>
                <a:lumOff val="175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189935"/>
                <a:satOff val="-7587"/>
                <a:lumOff val="175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DA374A-30EA-477C-809C-62D008550058}">
      <dsp:nvSpPr>
        <dsp:cNvPr id="0" name=""/>
        <dsp:cNvSpPr/>
      </dsp:nvSpPr>
      <dsp:spPr>
        <a:xfrm>
          <a:off x="1039369" y="51466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73368-A6D3-4340-AD1F-F54769CEDBBB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8105D-2BAE-4B2F-9EB1-BE6AB714270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005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esta diapositiva,</a:t>
            </a:r>
            <a:r>
              <a:rPr lang="es-MX" baseline="0" dirty="0"/>
              <a:t> es necesario crear un </a:t>
            </a:r>
            <a:r>
              <a:rPr lang="es-MX" baseline="0" dirty="0" err="1"/>
              <a:t>padlet</a:t>
            </a:r>
            <a:r>
              <a:rPr lang="es-MX" baseline="0" dirty="0"/>
              <a:t> para que allí se presenten, coloquen la foto del postre que los representa y expliquen por qué. Por ejemplo:  soy tan duce como el turrón, agradable como la dona…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040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2226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21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6883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22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829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Aquí, cada quien debe</a:t>
            </a:r>
            <a:r>
              <a:rPr lang="es-MX" baseline="0" dirty="0"/>
              <a:t> hacer su “evento” en </a:t>
            </a:r>
            <a:r>
              <a:rPr lang="es-MX" baseline="0" dirty="0" err="1"/>
              <a:t>Wooclap</a:t>
            </a:r>
            <a:r>
              <a:rPr lang="es-MX" baseline="0" dirty="0"/>
              <a:t>.  En esta diapositiva pedir:  Define evaluación.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166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Aquí, cada quien debe</a:t>
            </a:r>
            <a:r>
              <a:rPr lang="es-MX" baseline="0" dirty="0"/>
              <a:t> hacer su “evento” en </a:t>
            </a:r>
            <a:r>
              <a:rPr lang="es-MX" baseline="0" dirty="0" err="1"/>
              <a:t>Wooclap</a:t>
            </a:r>
            <a:r>
              <a:rPr lang="es-MX" baseline="0" dirty="0"/>
              <a:t>.  En esta diapositiva pedir:  característica más relevante de la evaluación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562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Aquí, cada quien debe</a:t>
            </a:r>
            <a:r>
              <a:rPr lang="es-MX" baseline="0" dirty="0"/>
              <a:t> hacer su “evento” en </a:t>
            </a:r>
            <a:r>
              <a:rPr lang="es-MX" baseline="0" dirty="0" err="1"/>
              <a:t>Wooclap</a:t>
            </a:r>
            <a:r>
              <a:rPr lang="es-MX" baseline="0" dirty="0"/>
              <a:t>.  En esta diapositiva pedir:  encuesta de tipo de evaluación más usada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681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Aquí, cada quien debe</a:t>
            </a:r>
            <a:r>
              <a:rPr lang="es-MX" baseline="0" dirty="0"/>
              <a:t> hacer su “evento” en </a:t>
            </a:r>
            <a:r>
              <a:rPr lang="es-MX" baseline="0" dirty="0" err="1"/>
              <a:t>Wooclap</a:t>
            </a:r>
            <a:r>
              <a:rPr lang="es-MX" baseline="0" dirty="0"/>
              <a:t>.  En esta diapositiva pedir:  diferencia entre rúbrica y lista de cotejo.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270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057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15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54291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274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8105D-2BAE-4B2F-9EB1-BE6AB714270F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281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30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67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837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219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94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825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98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657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661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925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02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7047-B761-EA4A-AF1C-F719DE843A43}" type="datetimeFigureOut">
              <a:rPr lang="es-GT" smtClean="0"/>
              <a:t>23/02/2022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810F-349B-E146-B6E4-64FD08549F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39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6EC11-7986-D440-BA45-AA3BD8382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688147-2224-DC48-80AA-BB667D5B9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645713-F8D8-7D42-870E-D830B7BA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9144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539626" y="2357334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 activa para el logro del aprendizaje</a:t>
            </a:r>
          </a:p>
          <a:p>
            <a:endParaRPr lang="es-GT" sz="28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s-GT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Guatemala, 2022</a:t>
            </a:r>
          </a:p>
        </p:txBody>
      </p:sp>
    </p:spTree>
    <p:extLst>
      <p:ext uri="{BB962C8B-B14F-4D97-AF65-F5344CB8AC3E}">
        <p14:creationId xmlns:p14="http://schemas.microsoft.com/office/powerpoint/2010/main" val="73673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5" name="AutoShape 4" descr="Wooclap - Home | Facebook"/>
          <p:cNvSpPr>
            <a:spLocks noChangeAspect="1" noChangeArrowheads="1"/>
          </p:cNvSpPr>
          <p:nvPr/>
        </p:nvSpPr>
        <p:spPr bwMode="auto">
          <a:xfrm>
            <a:off x="2566266" y="4150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ooclap - Una plataforma interactiva que hace que el aprendizaje sea  fascin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95" y="1111746"/>
            <a:ext cx="4938364" cy="11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oce Wooclap y cómo puedes usarla en el a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2678558"/>
            <a:ext cx="6556872" cy="32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3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715415" y="172894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3615E99-E69F-4108-9FC0-694E7B1677FD}"/>
              </a:ext>
            </a:extLst>
          </p:cNvPr>
          <p:cNvSpPr/>
          <p:nvPr/>
        </p:nvSpPr>
        <p:spPr>
          <a:xfrm>
            <a:off x="1837548" y="1075385"/>
            <a:ext cx="5612883" cy="544776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4644B376-2876-4F9F-A6FD-F18182868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515434"/>
              </p:ext>
            </p:extLst>
          </p:nvPr>
        </p:nvGraphicFramePr>
        <p:xfrm>
          <a:off x="1614152" y="17096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099EE0C-318D-4650-BB5A-5F51BF1648C2}"/>
              </a:ext>
            </a:extLst>
          </p:cNvPr>
          <p:cNvSpPr txBox="1"/>
          <p:nvPr/>
        </p:nvSpPr>
        <p:spPr>
          <a:xfrm rot="19339441">
            <a:off x="2462086" y="1545994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16" name="Arco de bloque 15">
            <a:extLst>
              <a:ext uri="{FF2B5EF4-FFF2-40B4-BE49-F238E27FC236}">
                <a16:creationId xmlns:a16="http://schemas.microsoft.com/office/drawing/2014/main" id="{C2A8FA81-466F-49A4-A1D2-3C48FD549B4B}"/>
              </a:ext>
            </a:extLst>
          </p:cNvPr>
          <p:cNvSpPr/>
          <p:nvPr/>
        </p:nvSpPr>
        <p:spPr>
          <a:xfrm rot="16351176">
            <a:off x="2161447" y="1446212"/>
            <a:ext cx="4762597" cy="4673260"/>
          </a:xfrm>
          <a:prstGeom prst="blockArc">
            <a:avLst>
              <a:gd name="adj1" fmla="val 10531895"/>
              <a:gd name="adj2" fmla="val 80398"/>
              <a:gd name="adj3" fmla="val 650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17" name="Arco de bloque 16">
            <a:extLst>
              <a:ext uri="{FF2B5EF4-FFF2-40B4-BE49-F238E27FC236}">
                <a16:creationId xmlns:a16="http://schemas.microsoft.com/office/drawing/2014/main" id="{C70760CA-D9A0-48B9-9A03-FE580B21C238}"/>
              </a:ext>
            </a:extLst>
          </p:cNvPr>
          <p:cNvSpPr/>
          <p:nvPr/>
        </p:nvSpPr>
        <p:spPr>
          <a:xfrm rot="5711622">
            <a:off x="2280854" y="1333866"/>
            <a:ext cx="4762597" cy="4897952"/>
          </a:xfrm>
          <a:prstGeom prst="blockArc">
            <a:avLst>
              <a:gd name="adj1" fmla="val 10704191"/>
              <a:gd name="adj2" fmla="val 21203425"/>
              <a:gd name="adj3" fmla="val 669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D8F23B3-DA03-4AE3-A568-1281FE9491CA}"/>
              </a:ext>
            </a:extLst>
          </p:cNvPr>
          <p:cNvSpPr txBox="1"/>
          <p:nvPr/>
        </p:nvSpPr>
        <p:spPr>
          <a:xfrm rot="2167839">
            <a:off x="5531114" y="1569250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01FEFD3-5D20-4C78-B47C-A955189FC6EA}"/>
              </a:ext>
            </a:extLst>
          </p:cNvPr>
          <p:cNvSpPr txBox="1"/>
          <p:nvPr/>
        </p:nvSpPr>
        <p:spPr>
          <a:xfrm rot="9325043">
            <a:off x="5207602" y="5837996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662EEC-7BC3-43E6-91AB-2C955F61BACC}"/>
              </a:ext>
            </a:extLst>
          </p:cNvPr>
          <p:cNvSpPr txBox="1"/>
          <p:nvPr/>
        </p:nvSpPr>
        <p:spPr>
          <a:xfrm rot="14726429">
            <a:off x="2063429" y="4463664"/>
            <a:ext cx="9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Función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29ED35B-D189-4534-974D-69BB9BAEA99C}"/>
              </a:ext>
            </a:extLst>
          </p:cNvPr>
          <p:cNvSpPr txBox="1"/>
          <p:nvPr/>
        </p:nvSpPr>
        <p:spPr>
          <a:xfrm rot="5564299">
            <a:off x="6640518" y="3720387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4793019-6D1E-4EE9-934F-ADDBD9102B8F}"/>
              </a:ext>
            </a:extLst>
          </p:cNvPr>
          <p:cNvSpPr txBox="1"/>
          <p:nvPr/>
        </p:nvSpPr>
        <p:spPr>
          <a:xfrm rot="16200000">
            <a:off x="1411209" y="3496810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D209B6-0524-4414-A6B8-96E0846C03E5}"/>
              </a:ext>
            </a:extLst>
          </p:cNvPr>
          <p:cNvSpPr txBox="1"/>
          <p:nvPr/>
        </p:nvSpPr>
        <p:spPr>
          <a:xfrm rot="12699376">
            <a:off x="2578120" y="5728164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5641D7D-B308-49CB-AECA-6BEC3AF3FE9B}"/>
              </a:ext>
            </a:extLst>
          </p:cNvPr>
          <p:cNvSpPr txBox="1"/>
          <p:nvPr/>
        </p:nvSpPr>
        <p:spPr>
          <a:xfrm rot="18634365">
            <a:off x="2225753" y="2186168"/>
            <a:ext cx="129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pedagógica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2198876-2AC7-49A2-94E3-17CD15B06D34}"/>
              </a:ext>
            </a:extLst>
          </p:cNvPr>
          <p:cNvSpPr txBox="1"/>
          <p:nvPr/>
        </p:nvSpPr>
        <p:spPr>
          <a:xfrm rot="2841076">
            <a:off x="5869461" y="2171601"/>
            <a:ext cx="106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Función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5F6883-7B0A-499B-9876-CF556231ED3E}"/>
              </a:ext>
            </a:extLst>
          </p:cNvPr>
          <p:cNvSpPr txBox="1"/>
          <p:nvPr/>
        </p:nvSpPr>
        <p:spPr>
          <a:xfrm rot="6102821">
            <a:off x="6445005" y="4304394"/>
            <a:ext cx="84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50153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85497CB-28EB-49BA-AE4A-454427695354}"/>
              </a:ext>
            </a:extLst>
          </p:cNvPr>
          <p:cNvSpPr txBox="1">
            <a:spLocks/>
          </p:cNvSpPr>
          <p:nvPr/>
        </p:nvSpPr>
        <p:spPr>
          <a:xfrm>
            <a:off x="1268570" y="1209643"/>
            <a:ext cx="6395932" cy="23134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Algunas herramientas</a:t>
            </a:r>
          </a:p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tecnológicas</a:t>
            </a:r>
          </a:p>
        </p:txBody>
      </p:sp>
      <p:pic>
        <p:nvPicPr>
          <p:cNvPr id="1026" name="Picture 2" descr="Paso a paso: cómo crear un Kahoot! | EDUCACIÓN 3.0">
            <a:extLst>
              <a:ext uri="{FF2B5EF4-FFF2-40B4-BE49-F238E27FC236}">
                <a16:creationId xmlns:a16="http://schemas.microsoft.com/office/drawing/2014/main" id="{B0FE6CB5-6319-4F80-819C-FE84C2D2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2" y="2719067"/>
            <a:ext cx="2033836" cy="11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BISTAR">
            <a:extLst>
              <a:ext uri="{FF2B5EF4-FFF2-40B4-BE49-F238E27FC236}">
                <a16:creationId xmlns:a16="http://schemas.microsoft.com/office/drawing/2014/main" id="{BA024713-B4AC-4F51-B259-36D2C0316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39" y="5719785"/>
            <a:ext cx="2635787" cy="7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rative. Evaluando actividades en tiempo real. | Innovación Educativa con  tecnología">
            <a:extLst>
              <a:ext uri="{FF2B5EF4-FFF2-40B4-BE49-F238E27FC236}">
                <a16:creationId xmlns:a16="http://schemas.microsoft.com/office/drawing/2014/main" id="{7885EDCD-0C5E-4D31-822D-DB8A6FCD3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28" y="2622199"/>
            <a:ext cx="2196026" cy="8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and — Pear Deck">
            <a:extLst>
              <a:ext uri="{FF2B5EF4-FFF2-40B4-BE49-F238E27FC236}">
                <a16:creationId xmlns:a16="http://schemas.microsoft.com/office/drawing/2014/main" id="{B6EEB396-5E8E-49BA-993A-4F6F8912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40" y="3461165"/>
            <a:ext cx="2489792" cy="8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FA21A1-86C3-4698-B3DD-8D2A4D4F7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408" y="4114543"/>
            <a:ext cx="2096037" cy="698679"/>
          </a:xfrm>
          <a:prstGeom prst="rect">
            <a:avLst/>
          </a:prstGeom>
        </p:spPr>
      </p:pic>
      <p:pic>
        <p:nvPicPr>
          <p:cNvPr id="1038" name="Picture 14" descr="Herramienta: Padlet » Recursos educativos digitales">
            <a:extLst>
              <a:ext uri="{FF2B5EF4-FFF2-40B4-BE49-F238E27FC236}">
                <a16:creationId xmlns:a16="http://schemas.microsoft.com/office/drawing/2014/main" id="{E263B731-4588-408A-B77E-2EF860CD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77" y="1747289"/>
            <a:ext cx="1632396" cy="16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roProfs Quiz Maker - Opiniones, precios y características - Capterra  España 2022">
            <a:extLst>
              <a:ext uri="{FF2B5EF4-FFF2-40B4-BE49-F238E27FC236}">
                <a16:creationId xmlns:a16="http://schemas.microsoft.com/office/drawing/2014/main" id="{8CC8E437-B3D5-45E0-887A-ADF838D4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55" y="4670066"/>
            <a:ext cx="3651162" cy="13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arpod - Apps en Google Play">
            <a:extLst>
              <a:ext uri="{FF2B5EF4-FFF2-40B4-BE49-F238E27FC236}">
                <a16:creationId xmlns:a16="http://schemas.microsoft.com/office/drawing/2014/main" id="{CDF8F9E2-762C-4B5C-86C9-FF48E1D1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8" y="4940075"/>
            <a:ext cx="2139470" cy="10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5" name="AutoShape 4" descr="Wooclap - Home | Facebook"/>
          <p:cNvSpPr>
            <a:spLocks noChangeAspect="1" noChangeArrowheads="1"/>
          </p:cNvSpPr>
          <p:nvPr/>
        </p:nvSpPr>
        <p:spPr bwMode="auto">
          <a:xfrm>
            <a:off x="2566266" y="4150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ooclap - Una plataforma interactiva que hace que el aprendizaje sea  fascin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95" y="1111746"/>
            <a:ext cx="4938364" cy="11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oce Wooclap y cómo puedes usarla en el a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2678558"/>
            <a:ext cx="6556872" cy="32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-45077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844403" y="2227838"/>
            <a:ext cx="5168646" cy="496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Pauta de valoración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B785BE6-DC5B-4187-8331-A04AE7F11B26}"/>
              </a:ext>
            </a:extLst>
          </p:cNvPr>
          <p:cNvSpPr txBox="1">
            <a:spLocks/>
          </p:cNvSpPr>
          <p:nvPr/>
        </p:nvSpPr>
        <p:spPr>
          <a:xfrm>
            <a:off x="1715415" y="891578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Rúbrica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F9A66B2-676C-4EC4-B076-2A0534BB5D38}"/>
              </a:ext>
            </a:extLst>
          </p:cNvPr>
          <p:cNvSpPr txBox="1">
            <a:spLocks/>
          </p:cNvSpPr>
          <p:nvPr/>
        </p:nvSpPr>
        <p:spPr>
          <a:xfrm>
            <a:off x="844403" y="2607765"/>
            <a:ext cx="5168646" cy="933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Indaga respecto al desempeño del estudiante en distintos niveles.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F9AB9DC-9089-480A-86B3-02B91FDA6B93}"/>
              </a:ext>
            </a:extLst>
          </p:cNvPr>
          <p:cNvSpPr txBox="1">
            <a:spLocks/>
          </p:cNvSpPr>
          <p:nvPr/>
        </p:nvSpPr>
        <p:spPr>
          <a:xfrm>
            <a:off x="844403" y="3369060"/>
            <a:ext cx="5168646" cy="933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Responde a la evaluación auténtica, pues se enfoca en lo que se pretende evaluar.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956FA5F-E2CA-4163-B87A-B82DA26540A5}"/>
              </a:ext>
            </a:extLst>
          </p:cNvPr>
          <p:cNvSpPr txBox="1">
            <a:spLocks/>
          </p:cNvSpPr>
          <p:nvPr/>
        </p:nvSpPr>
        <p:spPr>
          <a:xfrm>
            <a:off x="844403" y="4186868"/>
            <a:ext cx="5168646" cy="933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Ofrece una descripción cualitativa de cada dimensión.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6811032-2E74-48F4-B151-7292F3888AE2}"/>
              </a:ext>
            </a:extLst>
          </p:cNvPr>
          <p:cNvSpPr txBox="1">
            <a:spLocks/>
          </p:cNvSpPr>
          <p:nvPr/>
        </p:nvSpPr>
        <p:spPr>
          <a:xfrm>
            <a:off x="844403" y="5011117"/>
            <a:ext cx="5168646" cy="823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 socializa con el estudiante.</a:t>
            </a:r>
          </a:p>
        </p:txBody>
      </p:sp>
      <p:pic>
        <p:nvPicPr>
          <p:cNvPr id="5" name="Imagen 4" descr="Icono&#10;&#10;Descripción generada automáticamente con confianza media">
            <a:extLst>
              <a:ext uri="{FF2B5EF4-FFF2-40B4-BE49-F238E27FC236}">
                <a16:creationId xmlns:a16="http://schemas.microsoft.com/office/drawing/2014/main" id="{0103C43D-DFA5-450B-BB19-44103FEE0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199" y="2666573"/>
            <a:ext cx="3259330" cy="32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-45077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844403" y="2227838"/>
            <a:ext cx="5168646" cy="496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 referida a criterio.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B785BE6-DC5B-4187-8331-A04AE7F11B26}"/>
              </a:ext>
            </a:extLst>
          </p:cNvPr>
          <p:cNvSpPr txBox="1">
            <a:spLocks/>
          </p:cNvSpPr>
          <p:nvPr/>
        </p:nvSpPr>
        <p:spPr>
          <a:xfrm>
            <a:off x="1715415" y="891578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F9A66B2-676C-4EC4-B076-2A0534BB5D38}"/>
              </a:ext>
            </a:extLst>
          </p:cNvPr>
          <p:cNvSpPr txBox="1">
            <a:spLocks/>
          </p:cNvSpPr>
          <p:nvPr/>
        </p:nvSpPr>
        <p:spPr>
          <a:xfrm>
            <a:off x="844403" y="2607765"/>
            <a:ext cx="5168646" cy="933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Criterios en aspectos a evaluar.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F9AB9DC-9089-480A-86B3-02B91FDA6B93}"/>
              </a:ext>
            </a:extLst>
          </p:cNvPr>
          <p:cNvSpPr txBox="1">
            <a:spLocks/>
          </p:cNvSpPr>
          <p:nvPr/>
        </p:nvSpPr>
        <p:spPr>
          <a:xfrm>
            <a:off x="844403" y="3097174"/>
            <a:ext cx="5168646" cy="933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Rangos (escala).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956FA5F-E2CA-4163-B87A-B82DA26540A5}"/>
              </a:ext>
            </a:extLst>
          </p:cNvPr>
          <p:cNvSpPr txBox="1">
            <a:spLocks/>
          </p:cNvSpPr>
          <p:nvPr/>
        </p:nvSpPr>
        <p:spPr>
          <a:xfrm>
            <a:off x="844403" y="3575121"/>
            <a:ext cx="5168646" cy="933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Valoración final: media de las valoraciones.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6811032-2E74-48F4-B151-7292F3888AE2}"/>
              </a:ext>
            </a:extLst>
          </p:cNvPr>
          <p:cNvSpPr txBox="1">
            <a:spLocks/>
          </p:cNvSpPr>
          <p:nvPr/>
        </p:nvSpPr>
        <p:spPr>
          <a:xfrm>
            <a:off x="799327" y="4412067"/>
            <a:ext cx="5168646" cy="823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Proporciona información para las distintas etapas del proceso aprendizaje-enseñanza.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8F1A3B1-C31F-4B27-BFF5-A8B2B957E0F6}"/>
              </a:ext>
            </a:extLst>
          </p:cNvPr>
          <p:cNvSpPr txBox="1">
            <a:spLocks/>
          </p:cNvSpPr>
          <p:nvPr/>
        </p:nvSpPr>
        <p:spPr>
          <a:xfrm>
            <a:off x="799327" y="5272239"/>
            <a:ext cx="5168646" cy="823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Favorece la autoevaluación por parte del alumno.</a:t>
            </a: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5908373-2931-4EC1-B76C-3722B11D7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85" y="1942990"/>
            <a:ext cx="2972020" cy="29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-45077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844403" y="2227838"/>
            <a:ext cx="5168646" cy="496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 referida a criterio.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B785BE6-DC5B-4187-8331-A04AE7F11B26}"/>
              </a:ext>
            </a:extLst>
          </p:cNvPr>
          <p:cNvSpPr txBox="1">
            <a:spLocks/>
          </p:cNvSpPr>
          <p:nvPr/>
        </p:nvSpPr>
        <p:spPr>
          <a:xfrm>
            <a:off x="1715415" y="891578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F9A66B2-676C-4EC4-B076-2A0534BB5D38}"/>
              </a:ext>
            </a:extLst>
          </p:cNvPr>
          <p:cNvSpPr txBox="1">
            <a:spLocks/>
          </p:cNvSpPr>
          <p:nvPr/>
        </p:nvSpPr>
        <p:spPr>
          <a:xfrm>
            <a:off x="844403" y="2607765"/>
            <a:ext cx="5168646" cy="933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Criterios en aspectos a evaluar.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F9AB9DC-9089-480A-86B3-02B91FDA6B93}"/>
              </a:ext>
            </a:extLst>
          </p:cNvPr>
          <p:cNvSpPr txBox="1">
            <a:spLocks/>
          </p:cNvSpPr>
          <p:nvPr/>
        </p:nvSpPr>
        <p:spPr>
          <a:xfrm>
            <a:off x="844403" y="3097174"/>
            <a:ext cx="5168646" cy="933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Rangos (escala).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956FA5F-E2CA-4163-B87A-B82DA26540A5}"/>
              </a:ext>
            </a:extLst>
          </p:cNvPr>
          <p:cNvSpPr txBox="1">
            <a:spLocks/>
          </p:cNvSpPr>
          <p:nvPr/>
        </p:nvSpPr>
        <p:spPr>
          <a:xfrm>
            <a:off x="844403" y="3575121"/>
            <a:ext cx="5168646" cy="933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Valoración final: media de las valoraciones.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6811032-2E74-48F4-B151-7292F3888AE2}"/>
              </a:ext>
            </a:extLst>
          </p:cNvPr>
          <p:cNvSpPr txBox="1">
            <a:spLocks/>
          </p:cNvSpPr>
          <p:nvPr/>
        </p:nvSpPr>
        <p:spPr>
          <a:xfrm>
            <a:off x="799327" y="4412067"/>
            <a:ext cx="5168646" cy="823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Proporciona información para las distintas etapas del proceso aprendizaje-enseñanza.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8F1A3B1-C31F-4B27-BFF5-A8B2B957E0F6}"/>
              </a:ext>
            </a:extLst>
          </p:cNvPr>
          <p:cNvSpPr txBox="1">
            <a:spLocks/>
          </p:cNvSpPr>
          <p:nvPr/>
        </p:nvSpPr>
        <p:spPr>
          <a:xfrm>
            <a:off x="799327" y="5272239"/>
            <a:ext cx="5168646" cy="823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Favorece la autoevaluación por parte del alumno.</a:t>
            </a: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5908373-2931-4EC1-B76C-3722B11D7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85" y="1942990"/>
            <a:ext cx="2972020" cy="29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-45077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629637" y="2227838"/>
            <a:ext cx="5168646" cy="496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Revisar y elegir la competencia a evaluar.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B785BE6-DC5B-4187-8331-A04AE7F11B26}"/>
              </a:ext>
            </a:extLst>
          </p:cNvPr>
          <p:cNvSpPr txBox="1">
            <a:spLocks/>
          </p:cNvSpPr>
          <p:nvPr/>
        </p:nvSpPr>
        <p:spPr>
          <a:xfrm>
            <a:off x="1715415" y="891578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Cómo hacer una rúbrica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F9A66B2-676C-4EC4-B076-2A0534BB5D38}"/>
              </a:ext>
            </a:extLst>
          </p:cNvPr>
          <p:cNvSpPr txBox="1">
            <a:spLocks/>
          </p:cNvSpPr>
          <p:nvPr/>
        </p:nvSpPr>
        <p:spPr>
          <a:xfrm>
            <a:off x="3629637" y="2838235"/>
            <a:ext cx="5168646" cy="1226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9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Establecer, con claridad, el desempeño, comportamiento, actividad en los que la rúbrica se enfocará.</a:t>
            </a:r>
          </a:p>
          <a:p>
            <a:pPr algn="l">
              <a:lnSpc>
                <a:spcPct val="150000"/>
              </a:lnSpc>
            </a:pPr>
            <a:endParaRPr lang="es-GT" sz="1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6811032-2E74-48F4-B151-7292F3888AE2}"/>
              </a:ext>
            </a:extLst>
          </p:cNvPr>
          <p:cNvSpPr txBox="1">
            <a:spLocks/>
          </p:cNvSpPr>
          <p:nvPr/>
        </p:nvSpPr>
        <p:spPr>
          <a:xfrm>
            <a:off x="3584561" y="4100310"/>
            <a:ext cx="5168646" cy="823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Describir los criterios de desempeño específicos.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8F1A3B1-C31F-4B27-BFF5-A8B2B957E0F6}"/>
              </a:ext>
            </a:extLst>
          </p:cNvPr>
          <p:cNvSpPr txBox="1">
            <a:spLocks/>
          </p:cNvSpPr>
          <p:nvPr/>
        </p:nvSpPr>
        <p:spPr>
          <a:xfrm>
            <a:off x="3584561" y="5073813"/>
            <a:ext cx="5168646" cy="122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Diseñar una escala de calidad para los criterios seleccionados. Es decir, establecer los niveles de desempeño.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8C8CF4CE-2CC0-41F4-B0B6-63F6F50CA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797882"/>
            <a:ext cx="2788277" cy="27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C393A3-B6A9-43B1-94C8-3814ECA1E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39" t="18229" r="5764" b="7917"/>
          <a:stretch/>
        </p:blipFill>
        <p:spPr>
          <a:xfrm>
            <a:off x="727075" y="1625600"/>
            <a:ext cx="7689850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82B769-B72E-4D6D-99DC-5D5D5600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23333" r="4861" b="15625"/>
          <a:stretch/>
        </p:blipFill>
        <p:spPr>
          <a:xfrm>
            <a:off x="464005" y="1803400"/>
            <a:ext cx="8235495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3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664098" y="2313432"/>
            <a:ext cx="5168646" cy="28944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Jugando con analogías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Indicadores de logro.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Evaluación: descripción y características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Puesta en común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-Asistencia-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Wooclap</a:t>
            </a:r>
            <a:endParaRPr lang="es-GT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18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Preguntas y puesta en común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715415" y="1156716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36" y="2482278"/>
            <a:ext cx="2546921" cy="25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0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-45077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844403" y="2227837"/>
            <a:ext cx="5168646" cy="14615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3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Lista de características, aspectos, cualidades, secuencia de acciones, etc.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B785BE6-DC5B-4187-8331-A04AE7F11B26}"/>
              </a:ext>
            </a:extLst>
          </p:cNvPr>
          <p:cNvSpPr txBox="1">
            <a:spLocks/>
          </p:cNvSpPr>
          <p:nvPr/>
        </p:nvSpPr>
        <p:spPr>
          <a:xfrm>
            <a:off x="1715415" y="891578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Lista de cotejo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F9A66B2-676C-4EC4-B076-2A0534BB5D38}"/>
              </a:ext>
            </a:extLst>
          </p:cNvPr>
          <p:cNvSpPr txBox="1">
            <a:spLocks/>
          </p:cNvSpPr>
          <p:nvPr/>
        </p:nvSpPr>
        <p:spPr>
          <a:xfrm>
            <a:off x="831556" y="3636837"/>
            <a:ext cx="5168646" cy="933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Busca determinar presencia o ausencia de esas características.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F9AB9DC-9089-480A-86B3-02B91FDA6B93}"/>
              </a:ext>
            </a:extLst>
          </p:cNvPr>
          <p:cNvSpPr txBox="1">
            <a:spLocks/>
          </p:cNvSpPr>
          <p:nvPr/>
        </p:nvSpPr>
        <p:spPr>
          <a:xfrm>
            <a:off x="863854" y="4771392"/>
            <a:ext cx="5168646" cy="1057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Registro dicotómico.</a:t>
            </a:r>
          </a:p>
        </p:txBody>
      </p:sp>
      <p:pic>
        <p:nvPicPr>
          <p:cNvPr id="3074" name="Picture 2" descr="Checklist. Hand holding pen and hand holding clipboard with check list and check marks. Marking checkboxes. Green checkmarks. Flat design. Vector illustration">
            <a:extLst>
              <a:ext uri="{FF2B5EF4-FFF2-40B4-BE49-F238E27FC236}">
                <a16:creationId xmlns:a16="http://schemas.microsoft.com/office/drawing/2014/main" id="{31E62853-55A8-461A-AE8D-C6A5B738D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49555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-45077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3629637" y="2227838"/>
            <a:ext cx="5168646" cy="496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Establecer el fin del instrumento.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B785BE6-DC5B-4187-8331-A04AE7F11B26}"/>
              </a:ext>
            </a:extLst>
          </p:cNvPr>
          <p:cNvSpPr txBox="1">
            <a:spLocks/>
          </p:cNvSpPr>
          <p:nvPr/>
        </p:nvSpPr>
        <p:spPr>
          <a:xfrm>
            <a:off x="1715415" y="891578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Cómo hacer una lista de cotejo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F9A66B2-676C-4EC4-B076-2A0534BB5D38}"/>
              </a:ext>
            </a:extLst>
          </p:cNvPr>
          <p:cNvSpPr txBox="1">
            <a:spLocks/>
          </p:cNvSpPr>
          <p:nvPr/>
        </p:nvSpPr>
        <p:spPr>
          <a:xfrm>
            <a:off x="3629637" y="2838235"/>
            <a:ext cx="5168646" cy="1226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Seleccionar los indicadores que se observarán o incluirán.</a:t>
            </a:r>
          </a:p>
          <a:p>
            <a:pPr algn="l">
              <a:lnSpc>
                <a:spcPct val="150000"/>
              </a:lnSpc>
            </a:pPr>
            <a:endParaRPr lang="es-GT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6811032-2E74-48F4-B151-7292F3888AE2}"/>
              </a:ext>
            </a:extLst>
          </p:cNvPr>
          <p:cNvSpPr txBox="1">
            <a:spLocks/>
          </p:cNvSpPr>
          <p:nvPr/>
        </p:nvSpPr>
        <p:spPr>
          <a:xfrm>
            <a:off x="3584561" y="4100310"/>
            <a:ext cx="5168646" cy="8230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Colocar los aspectos específicos en orden consecutivo.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8F1A3B1-C31F-4B27-BFF5-A8B2B957E0F6}"/>
              </a:ext>
            </a:extLst>
          </p:cNvPr>
          <p:cNvSpPr txBox="1">
            <a:spLocks/>
          </p:cNvSpPr>
          <p:nvPr/>
        </p:nvSpPr>
        <p:spPr>
          <a:xfrm>
            <a:off x="3584561" y="5073813"/>
            <a:ext cx="5168646" cy="1225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Indicar los valores que se atribuirán:  sí-no; bueno-malo; ausente-presente, etc.</a:t>
            </a:r>
          </a:p>
        </p:txBody>
      </p:sp>
      <p:pic>
        <p:nvPicPr>
          <p:cNvPr id="4098" name="Picture 2" descr="Checklist line icon. Report with pencil vector outline sign.">
            <a:extLst>
              <a:ext uri="{FF2B5EF4-FFF2-40B4-BE49-F238E27FC236}">
                <a16:creationId xmlns:a16="http://schemas.microsoft.com/office/drawing/2014/main" id="{4ED6435F-E838-476A-9AAB-0352210D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7" y="2678558"/>
            <a:ext cx="3147264" cy="314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0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5624ED-0D7F-4EA1-8016-B1E65C5B96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07" t="21485" r="14676" b="8372"/>
          <a:stretch/>
        </p:blipFill>
        <p:spPr>
          <a:xfrm>
            <a:off x="1545928" y="1690689"/>
            <a:ext cx="6256075" cy="42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7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pic>
        <p:nvPicPr>
          <p:cNvPr id="5122" name="Picture 2" descr="question mark outline icon vector">
            <a:extLst>
              <a:ext uri="{FF2B5EF4-FFF2-40B4-BE49-F238E27FC236}">
                <a16:creationId xmlns:a16="http://schemas.microsoft.com/office/drawing/2014/main" id="{A2E4B741-DE9D-438A-BC55-4474783E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16" y="1488368"/>
            <a:ext cx="4599958" cy="459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D317986-BB23-483F-9EB3-BE344724895B}"/>
              </a:ext>
            </a:extLst>
          </p:cNvPr>
          <p:cNvSpPr txBox="1">
            <a:spLocks/>
          </p:cNvSpPr>
          <p:nvPr/>
        </p:nvSpPr>
        <p:spPr>
          <a:xfrm>
            <a:off x="3984969" y="3002212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387810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pic>
        <p:nvPicPr>
          <p:cNvPr id="6148" name="Picture 4" descr="Simplemente, muchas gracias">
            <a:extLst>
              <a:ext uri="{FF2B5EF4-FFF2-40B4-BE49-F238E27FC236}">
                <a16:creationId xmlns:a16="http://schemas.microsoft.com/office/drawing/2014/main" id="{D1E4D778-E490-4298-A66A-124ECCDF4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55" y="2170878"/>
            <a:ext cx="6405690" cy="3128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4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078CD0A-B4E3-DC4E-824B-0769FE64C6DD}"/>
              </a:ext>
            </a:extLst>
          </p:cNvPr>
          <p:cNvSpPr txBox="1">
            <a:spLocks/>
          </p:cNvSpPr>
          <p:nvPr/>
        </p:nvSpPr>
        <p:spPr>
          <a:xfrm>
            <a:off x="1140616" y="3343033"/>
            <a:ext cx="6998831" cy="28944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Expresa las ideas clave de la evaluación, respondiendo a las preguntas que se plantean por medio de una presentación interactiva.</a:t>
            </a:r>
            <a:endParaRPr lang="es-GT" sz="1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GT" sz="1800" dirty="0">
              <a:solidFill>
                <a:schemeClr val="accent5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accent5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 la evidencia de su trabajo en un </a:t>
            </a:r>
            <a:r>
              <a:rPr lang="es-ES" sz="1800" dirty="0" err="1">
                <a:solidFill>
                  <a:schemeClr val="accent5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r>
              <a:rPr lang="es-ES" sz="1800" dirty="0">
                <a:solidFill>
                  <a:schemeClr val="accent5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cumpliendo con los lineamientos establecidos. </a:t>
            </a:r>
            <a:endParaRPr lang="es-GT" sz="1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GT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GT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715415" y="1156716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Indicadores de logro</a:t>
            </a:r>
          </a:p>
        </p:txBody>
      </p:sp>
    </p:spTree>
    <p:extLst>
      <p:ext uri="{BB962C8B-B14F-4D97-AF65-F5344CB8AC3E}">
        <p14:creationId xmlns:p14="http://schemas.microsoft.com/office/powerpoint/2010/main" val="187527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785090" y="399624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000" b="1" dirty="0">
                <a:solidFill>
                  <a:srgbClr val="A3236F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¿Qué postre te representa?</a:t>
            </a:r>
          </a:p>
        </p:txBody>
      </p:sp>
      <p:pic>
        <p:nvPicPr>
          <p:cNvPr id="1026" name="Picture 2" descr="スイーツアイコ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65" y="1564565"/>
            <a:ext cx="5288142" cy="5293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5" name="AutoShape 4" descr="Wooclap - Home | Facebook"/>
          <p:cNvSpPr>
            <a:spLocks noChangeAspect="1" noChangeArrowheads="1"/>
          </p:cNvSpPr>
          <p:nvPr/>
        </p:nvSpPr>
        <p:spPr bwMode="auto">
          <a:xfrm>
            <a:off x="2566266" y="4150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ooclap - Una plataforma interactiva que hace que el aprendizaje sea  fascin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95" y="1111746"/>
            <a:ext cx="4938364" cy="11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oce Wooclap y cómo puedes usarla en el a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2678558"/>
            <a:ext cx="6556872" cy="32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4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715415" y="172894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3615E99-E69F-4108-9FC0-694E7B1677FD}"/>
              </a:ext>
            </a:extLst>
          </p:cNvPr>
          <p:cNvSpPr/>
          <p:nvPr/>
        </p:nvSpPr>
        <p:spPr>
          <a:xfrm>
            <a:off x="1765557" y="1271615"/>
            <a:ext cx="5612883" cy="544776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7200" b="1" dirty="0"/>
          </a:p>
        </p:txBody>
      </p:sp>
      <p:sp>
        <p:nvSpPr>
          <p:cNvPr id="28" name="Flecha: circular 27">
            <a:extLst>
              <a:ext uri="{FF2B5EF4-FFF2-40B4-BE49-F238E27FC236}">
                <a16:creationId xmlns:a16="http://schemas.microsoft.com/office/drawing/2014/main" id="{621078AF-1EAD-4991-BF94-BB2C08F86166}"/>
              </a:ext>
            </a:extLst>
          </p:cNvPr>
          <p:cNvSpPr/>
          <p:nvPr/>
        </p:nvSpPr>
        <p:spPr>
          <a:xfrm>
            <a:off x="3161763" y="2015544"/>
            <a:ext cx="2820473" cy="2313432"/>
          </a:xfrm>
          <a:prstGeom prst="circular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29" name="Flecha: circular 28">
            <a:extLst>
              <a:ext uri="{FF2B5EF4-FFF2-40B4-BE49-F238E27FC236}">
                <a16:creationId xmlns:a16="http://schemas.microsoft.com/office/drawing/2014/main" id="{49B6E8EE-EE09-40B0-85C7-ACC926770374}"/>
              </a:ext>
            </a:extLst>
          </p:cNvPr>
          <p:cNvSpPr/>
          <p:nvPr/>
        </p:nvSpPr>
        <p:spPr>
          <a:xfrm rot="11016931">
            <a:off x="3357922" y="3411288"/>
            <a:ext cx="2820473" cy="2313432"/>
          </a:xfrm>
          <a:prstGeom prst="circular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3BF168A-01AB-45B0-94F1-0999B23B2CD4}"/>
              </a:ext>
            </a:extLst>
          </p:cNvPr>
          <p:cNvSpPr txBox="1"/>
          <p:nvPr/>
        </p:nvSpPr>
        <p:spPr>
          <a:xfrm>
            <a:off x="3588119" y="3493618"/>
            <a:ext cx="218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800" b="1" dirty="0">
                <a:solidFill>
                  <a:schemeClr val="bg1"/>
                </a:solidFill>
              </a:rPr>
              <a:t>Proceso</a:t>
            </a:r>
          </a:p>
        </p:txBody>
      </p:sp>
    </p:spTree>
    <p:extLst>
      <p:ext uri="{BB962C8B-B14F-4D97-AF65-F5344CB8AC3E}">
        <p14:creationId xmlns:p14="http://schemas.microsoft.com/office/powerpoint/2010/main" val="42164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715415" y="172894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3615E99-E69F-4108-9FC0-694E7B1677FD}"/>
              </a:ext>
            </a:extLst>
          </p:cNvPr>
          <p:cNvSpPr/>
          <p:nvPr/>
        </p:nvSpPr>
        <p:spPr>
          <a:xfrm>
            <a:off x="1765557" y="1271615"/>
            <a:ext cx="5612883" cy="544776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72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22FE1B4-2494-4CCB-8DD5-1E590B7299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922041"/>
              </p:ext>
            </p:extLst>
          </p:nvPr>
        </p:nvGraphicFramePr>
        <p:xfrm>
          <a:off x="1468192" y="1555460"/>
          <a:ext cx="6390067" cy="480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44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5" name="AutoShape 4" descr="Wooclap - Home | Facebook"/>
          <p:cNvSpPr>
            <a:spLocks noChangeAspect="1" noChangeArrowheads="1"/>
          </p:cNvSpPr>
          <p:nvPr/>
        </p:nvSpPr>
        <p:spPr bwMode="auto">
          <a:xfrm>
            <a:off x="2566266" y="4150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ooclap - Una plataforma interactiva que hace que el aprendizaje sea  fascin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95" y="1111746"/>
            <a:ext cx="4938364" cy="11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oce Wooclap y cómo puedes usarla en el au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2678558"/>
            <a:ext cx="6556872" cy="32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0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07B93-9309-FE42-A628-E00DA78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93A9F3-965F-7C47-A4BF-8EB5A6C7A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0" y="0"/>
            <a:ext cx="9144000" cy="23134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EBEF1EB-AA58-6043-809E-52CFF82B505D}"/>
              </a:ext>
            </a:extLst>
          </p:cNvPr>
          <p:cNvSpPr txBox="1">
            <a:spLocks/>
          </p:cNvSpPr>
          <p:nvPr/>
        </p:nvSpPr>
        <p:spPr>
          <a:xfrm>
            <a:off x="1715415" y="172894"/>
            <a:ext cx="5427492" cy="79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4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Evaluación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3615E99-E69F-4108-9FC0-694E7B1677FD}"/>
              </a:ext>
            </a:extLst>
          </p:cNvPr>
          <p:cNvSpPr/>
          <p:nvPr/>
        </p:nvSpPr>
        <p:spPr>
          <a:xfrm>
            <a:off x="1837548" y="1075385"/>
            <a:ext cx="5612883" cy="544776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099EE0C-318D-4650-BB5A-5F51BF1648C2}"/>
              </a:ext>
            </a:extLst>
          </p:cNvPr>
          <p:cNvSpPr txBox="1"/>
          <p:nvPr/>
        </p:nvSpPr>
        <p:spPr>
          <a:xfrm rot="19339441">
            <a:off x="2462086" y="1545994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16" name="Arco de bloque 15">
            <a:extLst>
              <a:ext uri="{FF2B5EF4-FFF2-40B4-BE49-F238E27FC236}">
                <a16:creationId xmlns:a16="http://schemas.microsoft.com/office/drawing/2014/main" id="{C2A8FA81-466F-49A4-A1D2-3C48FD549B4B}"/>
              </a:ext>
            </a:extLst>
          </p:cNvPr>
          <p:cNvSpPr/>
          <p:nvPr/>
        </p:nvSpPr>
        <p:spPr>
          <a:xfrm rot="16351176">
            <a:off x="2161447" y="1446212"/>
            <a:ext cx="4762597" cy="4673260"/>
          </a:xfrm>
          <a:prstGeom prst="blockArc">
            <a:avLst>
              <a:gd name="adj1" fmla="val 10531895"/>
              <a:gd name="adj2" fmla="val 80398"/>
              <a:gd name="adj3" fmla="val 650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17" name="Arco de bloque 16">
            <a:extLst>
              <a:ext uri="{FF2B5EF4-FFF2-40B4-BE49-F238E27FC236}">
                <a16:creationId xmlns:a16="http://schemas.microsoft.com/office/drawing/2014/main" id="{C70760CA-D9A0-48B9-9A03-FE580B21C238}"/>
              </a:ext>
            </a:extLst>
          </p:cNvPr>
          <p:cNvSpPr/>
          <p:nvPr/>
        </p:nvSpPr>
        <p:spPr>
          <a:xfrm rot="5711622">
            <a:off x="2280854" y="1333866"/>
            <a:ext cx="4762597" cy="4897952"/>
          </a:xfrm>
          <a:prstGeom prst="blockArc">
            <a:avLst>
              <a:gd name="adj1" fmla="val 10704191"/>
              <a:gd name="adj2" fmla="val 21203425"/>
              <a:gd name="adj3" fmla="val 669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D8F23B3-DA03-4AE3-A568-1281FE9491CA}"/>
              </a:ext>
            </a:extLst>
          </p:cNvPr>
          <p:cNvSpPr txBox="1"/>
          <p:nvPr/>
        </p:nvSpPr>
        <p:spPr>
          <a:xfrm rot="2167839">
            <a:off x="5531114" y="1569250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01FEFD3-5D20-4C78-B47C-A955189FC6EA}"/>
              </a:ext>
            </a:extLst>
          </p:cNvPr>
          <p:cNvSpPr txBox="1"/>
          <p:nvPr/>
        </p:nvSpPr>
        <p:spPr>
          <a:xfrm rot="9325043">
            <a:off x="5207602" y="5837996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662EEC-7BC3-43E6-91AB-2C955F61BACC}"/>
              </a:ext>
            </a:extLst>
          </p:cNvPr>
          <p:cNvSpPr txBox="1"/>
          <p:nvPr/>
        </p:nvSpPr>
        <p:spPr>
          <a:xfrm rot="14726429">
            <a:off x="2063429" y="4463664"/>
            <a:ext cx="9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Función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29ED35B-D189-4534-974D-69BB9BAEA99C}"/>
              </a:ext>
            </a:extLst>
          </p:cNvPr>
          <p:cNvSpPr txBox="1"/>
          <p:nvPr/>
        </p:nvSpPr>
        <p:spPr>
          <a:xfrm rot="5564299">
            <a:off x="6640518" y="3720387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4793019-6D1E-4EE9-934F-ADDBD9102B8F}"/>
              </a:ext>
            </a:extLst>
          </p:cNvPr>
          <p:cNvSpPr txBox="1"/>
          <p:nvPr/>
        </p:nvSpPr>
        <p:spPr>
          <a:xfrm rot="16200000">
            <a:off x="1411209" y="3496810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D209B6-0524-4414-A6B8-96E0846C03E5}"/>
              </a:ext>
            </a:extLst>
          </p:cNvPr>
          <p:cNvSpPr txBox="1"/>
          <p:nvPr/>
        </p:nvSpPr>
        <p:spPr>
          <a:xfrm rot="12699376">
            <a:off x="2578120" y="5728164"/>
            <a:ext cx="126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</a:rPr>
              <a:t>Evaluación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5641D7D-B308-49CB-AECA-6BEC3AF3FE9B}"/>
              </a:ext>
            </a:extLst>
          </p:cNvPr>
          <p:cNvSpPr txBox="1"/>
          <p:nvPr/>
        </p:nvSpPr>
        <p:spPr>
          <a:xfrm rot="18634365">
            <a:off x="2225753" y="2186168"/>
            <a:ext cx="129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pedagógica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2198876-2AC7-49A2-94E3-17CD15B06D34}"/>
              </a:ext>
            </a:extLst>
          </p:cNvPr>
          <p:cNvSpPr txBox="1"/>
          <p:nvPr/>
        </p:nvSpPr>
        <p:spPr>
          <a:xfrm rot="2841076">
            <a:off x="5869461" y="2171601"/>
            <a:ext cx="106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Función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5F6883-7B0A-499B-9876-CF556231ED3E}"/>
              </a:ext>
            </a:extLst>
          </p:cNvPr>
          <p:cNvSpPr txBox="1"/>
          <p:nvPr/>
        </p:nvSpPr>
        <p:spPr>
          <a:xfrm rot="6102821">
            <a:off x="6445005" y="4304394"/>
            <a:ext cx="84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19186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566</Words>
  <Application>Microsoft Office PowerPoint</Application>
  <PresentationFormat>Presentación en pantalla (4:3)</PresentationFormat>
  <Paragraphs>129</Paragraphs>
  <Slides>24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  <vt:lpstr>Documento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NUNEZ GARCIA DE HOFFENS, RUTH NOEMI</cp:lastModifiedBy>
  <cp:revision>27</cp:revision>
  <dcterms:created xsi:type="dcterms:W3CDTF">2020-09-09T15:42:25Z</dcterms:created>
  <dcterms:modified xsi:type="dcterms:W3CDTF">2022-02-24T01:55:05Z</dcterms:modified>
</cp:coreProperties>
</file>